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1" r:id="rId2"/>
    <p:sldId id="300" r:id="rId3"/>
    <p:sldId id="328" r:id="rId4"/>
    <p:sldId id="352" r:id="rId5"/>
    <p:sldId id="291" r:id="rId6"/>
    <p:sldId id="353" r:id="rId7"/>
    <p:sldId id="322" r:id="rId8"/>
    <p:sldId id="314" r:id="rId9"/>
    <p:sldId id="354" r:id="rId10"/>
    <p:sldId id="349" r:id="rId11"/>
    <p:sldId id="350" r:id="rId12"/>
    <p:sldId id="324" r:id="rId13"/>
    <p:sldId id="334" r:id="rId14"/>
    <p:sldId id="260" r:id="rId15"/>
  </p:sldIdLst>
  <p:sldSz cx="9144000" cy="6858000" type="screen4x3"/>
  <p:notesSz cx="6735763" cy="986631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399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2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22.01.2021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333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1333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1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22.01.2021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459"/>
            <a:ext cx="5389240" cy="444055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1332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15816" y="907960"/>
            <a:ext cx="599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cs-CZ" sz="2400" b="1" dirty="0"/>
              <a:t>Krajský akční plán rozvoje vzdělávání </a:t>
            </a:r>
          </a:p>
          <a:p>
            <a:pPr algn="l">
              <a:spcBef>
                <a:spcPts val="0"/>
              </a:spcBef>
            </a:pPr>
            <a:r>
              <a:rPr lang="cs-CZ" sz="2400" b="1" dirty="0"/>
              <a:t>v Jihočeském kraji</a:t>
            </a:r>
          </a:p>
          <a:p>
            <a:pPr algn="ctr">
              <a:spcBef>
                <a:spcPts val="0"/>
              </a:spcBef>
            </a:pPr>
            <a:r>
              <a:rPr lang="cs-CZ" sz="1800" b="1" dirty="0"/>
              <a:t>Hynek Čížek, 21. 1. 2021</a:t>
            </a: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25728"/>
            <a:ext cx="6948264" cy="3250967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5804116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Kritéria pro výběr projektů SŠ IROP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Usnesení č. 3/2021/PSV-9</a:t>
            </a:r>
            <a:r>
              <a:rPr lang="cs-CZ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Pracovní skupina Vzdělávání pro území Jihočeského kraje </a:t>
            </a:r>
            <a:br>
              <a:rPr lang="cs-CZ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schvaluje</a:t>
            </a:r>
            <a:r>
              <a:rPr lang="cs-CZ" sz="20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kritéria pro výběr a hodnocení projektů IROP SŠ dle přílohy (Kritéria hodnocení projektů pro členy PSV)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6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800" b="1" dirty="0">
                <a:solidFill>
                  <a:srgbClr val="003F7E"/>
                </a:solidFill>
                <a:latin typeface="Arial" charset="0"/>
              </a:rPr>
            </a:b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o projektu KAP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současně s přípravou Rámce/Seznamu projektových záměrů pro investiční intervence pro SŠ, SŠ/VOŠ a konzervatoře pro IROP musí RT KAP zajistit sběr projektových záměrů také pro oblast speciálního školství a zájmového, neformálního vzdělávání a celoživotního učení (budou celkem 3 seznamy)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samotný projekt běží od listopadu 2015, bude ukončen v říjnu letošního roku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tuto chvíli tzv. fáze realizace KAP, tedy monitoring realizace KAP, pořádání tematických setkávání pro pedagogy a další aktéry ve vzdělávání, evaluace</a:t>
            </a: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82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Harmonogram činnosti, termín dalšího jednání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RT PRO NÁSLEDUJÍCÍ OBDOBÍ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oslovit SŠ, SŠ/VOŠ, konzervatoř, subjekty z oblasti speciálního školství a subjekty zájmového, neformálního vzdělávání a celoživotního učení; T: 02/2021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projektové záměry SŠ, SŠ/VOŠ, konzervatoře spolu s dalšími podklady zaslat hodnotitelům, tedy členům PSV (nejdříve zajistit nezávislost členů PSV) – T: 03/2021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 bude rovněž v rámci možností organizovat zbývající tematická setkávání ředitelů středních a vyšších odborných škol, popř. dalších aktérů – T: průběžně 03-06/2021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navazujícího projektu KAP III (ještě v rámci OP VVV, jako překlenutí do doby, než budou schváleny OP v novém programovém období včetně OP Jan Amos Komenský (JAK); podstatou projektu bude vytvoření akčních plánů v území na roky 2023, 2024, 2025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7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Termín příštího jednání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hodnocení projektů SŠ pro IROP a zpracování výsledné tabulky;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jednání PSV; možnost prostřednictvím hlasování per rollam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předpoklad 04/2021	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27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/>
              <a:t>Děkuji za pozornost</a:t>
            </a:r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/>
              <a:t>Krajský akční plán rozvoje vzdělávání v Jihočeském kraji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/>
              <a:t>CZ.02.3.68/0.0/0.0/15_002/0000001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Zahájení – organizační pokyny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 algn="ctr">
              <a:buNone/>
            </a:pP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při jednání prostřednictvím MS Teams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diváci mají vypnuté mikrofony a kamery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řečník má zapnutý mikrofon a kameru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 je možné klást v průběhu prezentace do chatu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diskuse je možné se přihlásit také kliknutím na symbol „ručičky“, který je umístěn v liště s ostatními nástroji; v tom případě řečníka vyzve ten, kdo vede jednání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ukončení příspěvku řečník vypne mikrofon a kameru, nezapomene opětovným kliknutím na symbol ručičky ukončit své přihlášení do diskuse 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7B8262B9-41D6-4770-A25B-F841C650A1EA}"/>
              </a:ext>
            </a:extLst>
          </p:cNvPr>
          <p:cNvPicPr/>
          <p:nvPr/>
        </p:nvPicPr>
        <p:blipFill rotWithShape="1">
          <a:blip r:embed="rId4"/>
          <a:srcRect l="33177" t="76291" r="28307" b="14957"/>
          <a:stretch/>
        </p:blipFill>
        <p:spPr bwMode="auto">
          <a:xfrm>
            <a:off x="1907704" y="4092339"/>
            <a:ext cx="4802505" cy="628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7272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Zahájení – organizační pokyny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 algn="ctr">
              <a:buNone/>
            </a:pP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při jednání prostřednictvím MS Teams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 je nahráváno – pro potřeby zápisu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hlasování: hlasují pouze členové PSV, popř. jejich náhradníci, nikoliv hosté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tabulka s hlasováním se objeví na obrazovce; zvolte jednu z možností a hlas odešlete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 se nezobrazí hlasovací tabulka, napíše svoji volbu do chatu: nejdříve uvede svoje jméno a příjmení, pak připojí výrok; například – </a:t>
            </a:r>
            <a:r>
              <a:rPr lang="cs-CZ" sz="20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Lenka Nováková, PRO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odpojení se od schůzky před hlasováním (body programu 3 a 4) prosím napište do chatu</a:t>
            </a:r>
          </a:p>
          <a:p>
            <a:pPr marL="457200" lvl="1" indent="0">
              <a:buNone/>
            </a:pPr>
            <a:r>
              <a:rPr lang="cs-CZ" sz="20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/pokyny zopakujeme ještě před každým hlasováním/</a:t>
            </a:r>
          </a:p>
          <a:p>
            <a:pPr marL="457200" lvl="1" indent="0" algn="ctr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4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Program 9. zasedání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Zahájení, organizační pokyny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Změny v seznamu členů PSV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Volba nového předsedy PSV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Kritéria pro výběr projektů IROP SŠ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o průběhu projektu Krajský akční plán rozvoje vzdělávání v Jihočeském kraji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harmonogram činnosti v roce 2021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 příštího jednání PSV</a:t>
            </a: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3888432" cy="455275"/>
          </a:xfrm>
        </p:spPr>
        <p:txBody>
          <a:bodyPr/>
          <a:lstStyle/>
          <a:p>
            <a:pPr algn="l"/>
            <a:r>
              <a:rPr lang="cs-CZ" sz="1800" b="1" dirty="0">
                <a:solidFill>
                  <a:srgbClr val="003F7E"/>
                </a:solidFill>
                <a:latin typeface="Arial" charset="0"/>
              </a:rPr>
              <a:t>Změny v seznamu členů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17E636C4-A0DD-4651-B462-4D93B4319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971837"/>
              </p:ext>
            </p:extLst>
          </p:nvPr>
        </p:nvGraphicFramePr>
        <p:xfrm>
          <a:off x="791066" y="908720"/>
          <a:ext cx="7788637" cy="550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8524775" imgH="6029025" progId="Acrobat.Document.2020">
                  <p:embed/>
                </p:oleObj>
              </mc:Choice>
              <mc:Fallback>
                <p:oleObj name="Acrobat Document" r:id="rId2" imgW="8524775" imgH="6029025" progId="Acrobat.Document.2020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349FE3BC-2049-4F62-AA0B-656F8B1C48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1066" y="908720"/>
                        <a:ext cx="7788637" cy="550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127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Volba nového předsedy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ustanovení PSV byl předsedou zvolen zástupce samosprávy Jihočeského kraje – jako dominantní zřizovatel středních škol v kraji (předsedkyni PSV několik let vykonávala RNDr. Jana Krejsová)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obdobně by na tuto pozici chtěl navázat i nově zvolený náměstek hejtmana JčK pro oblast školství a veřejných zakázek – Mgr. Pavel Klíma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Usnesení č. 2/2021/PSV-9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Pracovní skupina Vzdělávání pro území Jihočeského kraje </a:t>
            </a:r>
            <a:b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volí</a:t>
            </a:r>
            <a:r>
              <a:rPr lang="cs-CZ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Mgr. Pavla Klímu, náměstka hejtmana pro oblast školství a veřejných zakázek, předsedou Pracovní skupiny Vzdělávání pro území Jihočeského kraje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8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Kritéria pro výběr projektů  IROP SŠ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požadavek MMR a MŠMT (způsob výběru projektů musí být uveden v RAP)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návaznost na zjišťování absorpční kapacity (116 projektů, 1,173 mld. Kč)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podmínky a požadavky (1 projektový záměr, alokace cca 300 mil. Kč, min. a max. výše projektu 2–20 mil. Kč)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hodnotiteli projektových záměrů budou členové PSV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hodnotitelé budou bodovat do předem připravené tabulky, bodová škála 1–100, nutné obodovat všechny projekty, na zpracování hodnocení budou mít hodnotitelé 3 týdny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23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Kritéria pro výběr projektů  IROP SŠ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kritéria jsou subjektivní, základním hlediskem je kvalita projektu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 pořadí (součet bodových hodnot všech hodnotitelů, koeficient čerpání investičních dotací)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konečný seznam prioritizovaných projektových záměrů bude schvalovat PSV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alokace stanovené MMR pro kraj bude určena hranice odpovídající navrženému limitu 105 %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765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810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Acrobat Document</vt:lpstr>
      <vt:lpstr>Prezentace aplikace PowerPoint</vt:lpstr>
      <vt:lpstr>Prezentace aplikace PowerPoint</vt:lpstr>
      <vt:lpstr>Zahájení – organizační pokyny</vt:lpstr>
      <vt:lpstr>Zahájení – organizační pokyny</vt:lpstr>
      <vt:lpstr>Program 9. zasedání</vt:lpstr>
      <vt:lpstr>Změny v seznamu členů PSV</vt:lpstr>
      <vt:lpstr>Volba nového předsedy PSV</vt:lpstr>
      <vt:lpstr>Kritéria pro výběr projektů  IROP SŠ</vt:lpstr>
      <vt:lpstr>Kritéria pro výběr projektů  IROP SŠ</vt:lpstr>
      <vt:lpstr>Kritéria pro výběr projektů SŠ IROP</vt:lpstr>
      <vt:lpstr>Aktuální informace  o projektu KAP</vt:lpstr>
      <vt:lpstr>Harmonogram činnosti, termín dalšího jednání PSV</vt:lpstr>
      <vt:lpstr>Termín příštího jednání PSV</vt:lpstr>
      <vt:lpstr>Prezentace aplikace PowerPoint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Nováková Lenka</cp:lastModifiedBy>
  <cp:revision>323</cp:revision>
  <cp:lastPrinted>2019-10-04T08:12:03Z</cp:lastPrinted>
  <dcterms:created xsi:type="dcterms:W3CDTF">2010-02-05T10:36:31Z</dcterms:created>
  <dcterms:modified xsi:type="dcterms:W3CDTF">2021-01-22T09:18:28Z</dcterms:modified>
</cp:coreProperties>
</file>