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1" r:id="rId2"/>
    <p:sldId id="300" r:id="rId3"/>
    <p:sldId id="291" r:id="rId4"/>
    <p:sldId id="363" r:id="rId5"/>
    <p:sldId id="322" r:id="rId6"/>
    <p:sldId id="368" r:id="rId7"/>
    <p:sldId id="369" r:id="rId8"/>
    <p:sldId id="364" r:id="rId9"/>
    <p:sldId id="349" r:id="rId10"/>
    <p:sldId id="371" r:id="rId11"/>
    <p:sldId id="324" r:id="rId12"/>
    <p:sldId id="370" r:id="rId13"/>
    <p:sldId id="334" r:id="rId14"/>
    <p:sldId id="260" r:id="rId15"/>
  </p:sldIdLst>
  <p:sldSz cx="9144000" cy="6858000" type="screen4x3"/>
  <p:notesSz cx="6735763" cy="9866313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060"/>
    <a:srgbClr val="003366"/>
    <a:srgbClr val="003F7E"/>
    <a:srgbClr val="003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6314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626" y="2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08.06.2023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333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626" y="9371333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1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08.06.2023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6459"/>
            <a:ext cx="5389240" cy="4440555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1332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1"/>
            <a:ext cx="1670720" cy="703592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915816" y="907960"/>
            <a:ext cx="5991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cs-CZ" sz="2400" b="1" dirty="0"/>
              <a:t>Krajský akční plán rozvoje vzdělávání </a:t>
            </a:r>
          </a:p>
          <a:p>
            <a:pPr algn="l">
              <a:spcBef>
                <a:spcPts val="0"/>
              </a:spcBef>
            </a:pPr>
            <a:r>
              <a:rPr lang="cs-CZ" sz="2400" b="1" dirty="0"/>
              <a:t>v Jihočeském kraji III</a:t>
            </a:r>
          </a:p>
          <a:p>
            <a:pPr algn="ctr">
              <a:spcBef>
                <a:spcPts val="0"/>
              </a:spcBef>
            </a:pPr>
            <a:r>
              <a:rPr lang="cs-CZ" sz="1800" b="1" dirty="0"/>
              <a:t>Ing. Hynek Čížek, Ph.D., 9. 6. 2023</a:t>
            </a:r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25728"/>
            <a:ext cx="6948264" cy="3250967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5804116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6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332656"/>
            <a:ext cx="6282680" cy="1143000"/>
          </a:xfrm>
        </p:spPr>
        <p:txBody>
          <a:bodyPr/>
          <a:lstStyle/>
          <a:p>
            <a:pPr algn="l"/>
            <a:r>
              <a:rPr lang="cs-CZ" sz="1600" b="1" dirty="0">
                <a:solidFill>
                  <a:srgbClr val="003F7E"/>
                </a:solidFill>
                <a:latin typeface="Arial" charset="0"/>
              </a:rPr>
              <a:t>Informace o Souhrnných rámcích pro zájmové, neformální, celoživotní učení a pro oblast speciálního školství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3312" y="1133194"/>
            <a:ext cx="7620000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sz="20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zájmové, neformální vzdělávání a celoživotní učení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vyhlášení výzvy v březnu 2023 MMR změnilo, v únoru 2023 oznámilo, že plánuje posun harmonogramu až o 13 měsíců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snížení absorpční kapacity: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omezení příjemců pouze na kraje, obce, dobrovolné svazky obcí (bez možnosti žádosti samotného zařízení na své vlastní IČ)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žadatel = 1 projekt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podmínka navýšení plochy pro účely vzdělávání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vyřazení knihoven a zachování podpory jen pro základní umělecké školy a střediska volného času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 území HSOÚ (mapa s vyznačením Hospodářsky a sociálně ohrožených území v ČR: https://rsk.kraj-jihocesky.cz/cs/</a:t>
            </a:r>
            <a:r>
              <a:rPr lang="cs-CZ" sz="16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hospodarsky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6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socialne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-ohrozena-</a:t>
            </a:r>
            <a:r>
              <a:rPr lang="cs-CZ" sz="16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uzemi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obce do 7 tis. obyvatel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omezení velikosti projektu, např. na 5–20 mil. Kč CZV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snížení míry dotace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243148" cy="523528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21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Harmonogram činnosti, termín dalšího jednání PSV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327856"/>
            <a:ext cx="7620000" cy="5112568"/>
          </a:xfrm>
        </p:spPr>
        <p:txBody>
          <a:bodyPr/>
          <a:lstStyle/>
          <a:p>
            <a:pPr marL="457200" lvl="1" indent="0" algn="ctr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spcBef>
                <a:spcPts val="0"/>
              </a:spcBef>
              <a:buNone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RT PRO NÁSLEDUJÍCÍ OBDOBÍ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předložení Dokumentu KAP III ke schválení (RSK, MŠMT)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zapracování připomínek od MŠMT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úprav Dokumentu KAP III vzhledem k podmínkám výzvy IDZ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nastavení a připomínkování kritérií pro prioritizaci projektů v Souhrnném rámci pro </a:t>
            </a:r>
            <a:r>
              <a:rPr lang="cs-CZ" sz="18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speciálního školství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následně schválení v PSV (formou hlasování per rollam) → následně bodové hodnocení projektových záměrů → schválení prioritizace Souhrnného rámce (pořadí projektů) v PSV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nepředpokládáme prioritizaci projektů v Souhrnném rámci pro </a:t>
            </a:r>
            <a:r>
              <a:rPr lang="cs-CZ" sz="18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zájmové, neformální vzdělávání a celoživotní učení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potenciální příjemce budeme informovat o dalším vývoji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374304" cy="57876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71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Harmonogram činnosti, termín dalšího jednání PSV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327856"/>
            <a:ext cx="7620000" cy="5112568"/>
          </a:xfrm>
        </p:spPr>
        <p:txBody>
          <a:bodyPr/>
          <a:lstStyle/>
          <a:p>
            <a:pPr marL="457200" lvl="1" indent="0" algn="ctr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spcBef>
                <a:spcPts val="0"/>
              </a:spcBef>
              <a:buNone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RT PRO NÁSLEDUJÍCÍ OBDOBÍ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pokračovat v práci pracovních týmů: 2 setkání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diskuse nad implementačními aktivitami (výzva MŠMT) T – 06–10/2023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připravit setkání ekonomů a zástupců DDM: T – 09-10/2023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s místními akčními plány (MAP): průběžně</a:t>
            </a: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374304" cy="57876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05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Harmonogram činnosti, termín dalšího jednání PSV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914400" lvl="2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PŘEDBĚŽNÝ TERMÍN DALŠÍHO JEDNÁNÍ PSV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PSV (per rollam, on-line) ke schválení kritérií pro prioritizaci projektů v Souhrnném rámci pro oblast speciálního školství, zároveň možnost znovuschválení Dokumentu KAP III po připomínkách MŠMT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termín: 08-09/2023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PSV (per rollam, on-line) ke schválení prioritizace Souhrnného rámce (pořadí projektů)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termín: 10/2023</a:t>
            </a: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230288" cy="51811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27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/>
              <a:t>Děkuji za pozornost</a:t>
            </a:r>
          </a:p>
        </p:txBody>
      </p:sp>
      <p:pic>
        <p:nvPicPr>
          <p:cNvPr id="4" name="Obrázek 3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1"/>
            <a:ext cx="1526704" cy="642942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/>
              <a:t>Krajský akční plán rozvoje vzdělávání v Jihočeském kraji III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2000" dirty="0"/>
              <a:t>CZ.02.3.68/0.0/0.0/20_082/0022871</a:t>
            </a:r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Program 14. zasedání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58416" y="1475656"/>
            <a:ext cx="7620000" cy="5112568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endParaRPr lang="cs-CZ" sz="19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Zahájení, organizační pokyny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o průběhu projektu Krajský akční plán rozvoje vzdělávání v Jihočeském kraji III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Schvalování Dokumentu KAP III (Analýza potřeb škol, Analýza potřeb v území, Prioritizace, Roční akční plány na roky 2023–2025) – RT KAP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Souhrnných rámcích pro zájmové, neformální, celoživotní učení a pro oblast speciálního školství – RT KAP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Předběžný harmonogram činnosti v roce 2023 – RT KAP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termín příštího jednání Pracovní skupiny Vzdělávání – RT KAP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590328" cy="669736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5829299"/>
            <a:ext cx="4427984" cy="98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Usnesení č. 4/2023/PSV-14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58416" y="1475656"/>
            <a:ext cx="7620000" cy="5112568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Usnesení č. 4/2023/PSV-14:</a:t>
            </a:r>
          </a:p>
          <a:p>
            <a:pPr marL="457200" lvl="1" indent="0">
              <a:buNone/>
            </a:pPr>
            <a:endParaRPr lang="cs-CZ" sz="1800" dirty="0">
              <a:solidFill>
                <a:srgbClr val="003F7E"/>
              </a:solidFill>
              <a:latin typeface="Arial" charset="0"/>
              <a:ea typeface="+mn-ea"/>
              <a:cs typeface="+mn-cs"/>
            </a:endParaRP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Vzdělávání pro území Jihočeského kraje</a:t>
            </a:r>
            <a:b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schvaluje 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navržený program jednání.</a:t>
            </a: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590328" cy="669736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5829299"/>
            <a:ext cx="4427984" cy="98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9656" y="212725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Aktuální informace o KAP III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endParaRPr lang="cs-CZ" sz="18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projekt končí 11/2023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realizace se řídí </a:t>
            </a:r>
            <a:r>
              <a:rPr lang="cs-CZ" sz="1800" b="1" dirty="0">
                <a:solidFill>
                  <a:srgbClr val="003F7E"/>
                </a:solidFill>
                <a:latin typeface="Arial" charset="0"/>
              </a:rPr>
              <a:t>Postupy KAP III </a:t>
            </a:r>
            <a:r>
              <a:rPr lang="cs-CZ" sz="1800" dirty="0">
                <a:solidFill>
                  <a:srgbClr val="003F7E"/>
                </a:solidFill>
                <a:latin typeface="Arial" charset="0"/>
              </a:rPr>
              <a:t>(metodický materiál ŘO)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4 pracovní týmy: připomínkování Analýzy potřeb v území, prioritizace, ročních akčních plánů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realizace workshopů, např. v březnu další setkání ekonomů škol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po obdržení dat od MŠMT dopracoval RT všechny součásti Dokumentu KAP III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IROP (SŠ) – výzva 11/2022: </a:t>
            </a:r>
            <a:r>
              <a:rPr lang="pl-PL" sz="18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již vydáno 20 RoPD (z 25) a realizace projektů běží</a:t>
            </a:r>
            <a:endParaRPr lang="cs-CZ" sz="18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po 30. 11. 2023 nebudou krajské akční plány pokračovat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informace o projektu včetně kontaktů na členy RT: https://kap.kraj-jihocesky.cz/ </a:t>
            </a: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374304" cy="57876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8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9656" y="212725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Schválení Dokumentu KAP III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endParaRPr lang="cs-CZ" sz="18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Dokument vytvářen dle 4 metodických listů zpracovaných projektem Podpora akčního plánování (P-AP)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zpracoval RT KAP, připomínkovali členové pracovních týmů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základ Dokumentu hotov již v 01/2023, ale zpracování muselo být pozastaveno na pokyn MŠMT – zapracování dat ze šetření ke dvěma klíčovým tématům KAP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části Dokumentu: </a:t>
            </a:r>
          </a:p>
          <a:p>
            <a:pPr lvl="1"/>
            <a:r>
              <a:rPr lang="cs-CZ" sz="1600" dirty="0">
                <a:solidFill>
                  <a:srgbClr val="003F7E"/>
                </a:solidFill>
                <a:latin typeface="Arial" charset="0"/>
              </a:rPr>
              <a:t>Analytická část = Analýza potřeb v území a Analýza potřeb škol</a:t>
            </a:r>
          </a:p>
          <a:p>
            <a:pPr lvl="1"/>
            <a:r>
              <a:rPr lang="cs-CZ" sz="1600" dirty="0">
                <a:solidFill>
                  <a:srgbClr val="003F7E"/>
                </a:solidFill>
                <a:latin typeface="Arial" charset="0"/>
              </a:rPr>
              <a:t>Prioritizace</a:t>
            </a:r>
          </a:p>
          <a:p>
            <a:pPr lvl="1"/>
            <a:r>
              <a:rPr lang="cs-CZ" sz="1600" dirty="0">
                <a:solidFill>
                  <a:srgbClr val="003F7E"/>
                </a:solidFill>
                <a:latin typeface="Arial" charset="0"/>
              </a:rPr>
              <a:t>Roční akční plány 2023–2025</a:t>
            </a:r>
          </a:p>
          <a:p>
            <a:endParaRPr lang="cs-CZ" sz="18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374304" cy="57876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7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9656" y="212725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Schválení Dokumentu KAP III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endParaRPr lang="cs-CZ" sz="1800" dirty="0">
              <a:solidFill>
                <a:srgbClr val="003F7E"/>
              </a:solidFill>
              <a:latin typeface="Arial" charset="0"/>
            </a:endParaRPr>
          </a:p>
          <a:p>
            <a:endParaRPr lang="cs-CZ" sz="18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roční akční plány, resp. Roční akční plán 2024, jsou stěžejní jako podklad pro navazující implementační projekt Implementace dlouhodobého záměru (IDZ)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Dokument KAP III schválen Ing. Čihákovou, Ph.D., konzultantkou projektu P-AP, tzv. podpisová doložka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po schválení PSV bude schvalovat RSK a následně MŠMT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možnost úprav po připomínkách MŠMT (pro opětovné schválení možnost hlasování PSV per rollam)</a:t>
            </a:r>
          </a:p>
          <a:p>
            <a:endParaRPr lang="cs-CZ" sz="18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374304" cy="57876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14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200" b="1" dirty="0">
                <a:solidFill>
                  <a:srgbClr val="003F7E"/>
                </a:solidFill>
                <a:latin typeface="Arial" charset="0"/>
              </a:rPr>
              <a:t>Usnesení č. 5/2023/PSV-14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Usnesení č. 5/2023/PSV-14: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Vzdělávání pro území Jihočeského kraje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schvaluje 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Krajský akční plán rozvoje vzdělávání v Jihočeském kraji III;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ukládá 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předsedovi PSV předložit Dokument Krajský akční plán rozvoje vzdělávání v Jihočeském kraji III ke schválení Regionální stálé konferenci.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243148" cy="523528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02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332656"/>
            <a:ext cx="6282680" cy="1143000"/>
          </a:xfrm>
        </p:spPr>
        <p:txBody>
          <a:bodyPr/>
          <a:lstStyle/>
          <a:p>
            <a:pPr algn="l"/>
            <a:r>
              <a:rPr lang="cs-CZ" sz="1600" b="1" dirty="0">
                <a:solidFill>
                  <a:srgbClr val="003F7E"/>
                </a:solidFill>
                <a:latin typeface="Arial" charset="0"/>
              </a:rPr>
              <a:t>Informace o Souhrnných rámcích pro zájmové, neformální, celoživotní učení a pro oblast speciálního školství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3280" y="1475656"/>
            <a:ext cx="7620000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u="sng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speciální školství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vyhlášení výzvy v dubnu 2023 MMR změnilo, v únoru 2023 oznámilo, že plánuje posun harmonogramu až o 13 měsíců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na využití krajských obálek (viz oblast SŠ) a prioritizace projektů → plánujeme zapojení PSV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zohlednění alokace pro Střediska výchovné péče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243148" cy="523528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6499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4449</TotalTime>
  <Words>879</Words>
  <Application>Microsoft Office PowerPoint</Application>
  <PresentationFormat>Předvádění na obrazovce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Prezentace aplikace PowerPoint</vt:lpstr>
      <vt:lpstr>Prezentace aplikace PowerPoint</vt:lpstr>
      <vt:lpstr>Program 14. zasedání</vt:lpstr>
      <vt:lpstr>Usnesení č. 4/2023/PSV-14</vt:lpstr>
      <vt:lpstr>Aktuální informace o KAP III</vt:lpstr>
      <vt:lpstr>Schválení Dokumentu KAP III</vt:lpstr>
      <vt:lpstr>Schválení Dokumentu KAP III</vt:lpstr>
      <vt:lpstr>Usnesení č. 5/2023/PSV-14</vt:lpstr>
      <vt:lpstr>Informace o Souhrnných rámcích pro zájmové, neformální, celoživotní učení a pro oblast speciálního školství </vt:lpstr>
      <vt:lpstr>Informace o Souhrnných rámcích pro zájmové, neformální, celoživotní učení a pro oblast speciálního školství </vt:lpstr>
      <vt:lpstr>Harmonogram činnosti, termín dalšího jednání PSV</vt:lpstr>
      <vt:lpstr>Harmonogram činnosti, termín dalšího jednání PSV</vt:lpstr>
      <vt:lpstr>Harmonogram činnosti, termín dalšího jednání PSV</vt:lpstr>
      <vt:lpstr>Prezentace aplikace PowerPoint</vt:lpstr>
    </vt:vector>
  </TitlesOfParts>
  <Company>KUJC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Nováková Lenka</cp:lastModifiedBy>
  <cp:revision>380</cp:revision>
  <cp:lastPrinted>2019-10-04T08:12:03Z</cp:lastPrinted>
  <dcterms:created xsi:type="dcterms:W3CDTF">2010-02-05T10:36:31Z</dcterms:created>
  <dcterms:modified xsi:type="dcterms:W3CDTF">2023-06-08T06:40:03Z</dcterms:modified>
</cp:coreProperties>
</file>