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8" r:id="rId1"/>
  </p:sldMasterIdLst>
  <p:notesMasterIdLst>
    <p:notesMasterId r:id="rId10"/>
  </p:notesMasterIdLst>
  <p:sldIdLst>
    <p:sldId id="256" r:id="rId2"/>
    <p:sldId id="259" r:id="rId3"/>
    <p:sldId id="264" r:id="rId4"/>
    <p:sldId id="260" r:id="rId5"/>
    <p:sldId id="265" r:id="rId6"/>
    <p:sldId id="261" r:id="rId7"/>
    <p:sldId id="262" r:id="rId8"/>
    <p:sldId id="266" r:id="rId9"/>
  </p:sldIdLst>
  <p:sldSz cx="12192000" cy="6858000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22FBD-77EC-4613-AC96-77B6CD07EAA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98E55E0-7873-4017-B650-0E25BA5A78DA}">
      <dgm:prSet phldrT="[Text]"/>
      <dgm:spPr/>
      <dgm:t>
        <a:bodyPr/>
        <a:lstStyle/>
        <a:p>
          <a:r>
            <a:rPr lang="cs-CZ" smtClean="0"/>
            <a:t>Vytvoření a rozvoj center podnikavosti a kreativity Jihočeského kraje (krajské centrum a oblastní centra) </a:t>
          </a:r>
          <a:endParaRPr lang="cs-CZ"/>
        </a:p>
      </dgm:t>
    </dgm:pt>
    <dgm:pt modelId="{174DFD24-7B2B-4ED3-86A5-DDBA4CD0AFD8}" type="parTrans" cxnId="{A305AAD0-741E-46EB-8D45-2C5D4B2E55A9}">
      <dgm:prSet/>
      <dgm:spPr/>
      <dgm:t>
        <a:bodyPr/>
        <a:lstStyle/>
        <a:p>
          <a:endParaRPr lang="cs-CZ"/>
        </a:p>
      </dgm:t>
    </dgm:pt>
    <dgm:pt modelId="{332F465C-E795-471D-9083-4A3157E873B7}" type="sibTrans" cxnId="{A305AAD0-741E-46EB-8D45-2C5D4B2E55A9}">
      <dgm:prSet/>
      <dgm:spPr/>
      <dgm:t>
        <a:bodyPr/>
        <a:lstStyle/>
        <a:p>
          <a:endParaRPr lang="cs-CZ"/>
        </a:p>
      </dgm:t>
    </dgm:pt>
    <dgm:pt modelId="{C6D77C15-5F1D-4792-8D3B-02F20C09A5DE}">
      <dgm:prSet/>
      <dgm:spPr/>
      <dgm:t>
        <a:bodyPr/>
        <a:lstStyle/>
        <a:p>
          <a:r>
            <a:rPr lang="cs-CZ" dirty="0" smtClean="0"/>
            <a:t>Metodická podpora, Podpora zajištění implementace aktivit</a:t>
          </a:r>
          <a:endParaRPr lang="cs-CZ" dirty="0"/>
        </a:p>
      </dgm:t>
    </dgm:pt>
    <dgm:pt modelId="{2EBAF835-79A5-4AD5-9626-189BB5415862}" type="parTrans" cxnId="{1AFFC27E-2E62-4621-9C13-AA94922C6A17}">
      <dgm:prSet/>
      <dgm:spPr/>
      <dgm:t>
        <a:bodyPr/>
        <a:lstStyle/>
        <a:p>
          <a:endParaRPr lang="cs-CZ"/>
        </a:p>
      </dgm:t>
    </dgm:pt>
    <dgm:pt modelId="{8AC97420-D704-481B-B15B-E2F23CD47A1D}" type="sibTrans" cxnId="{1AFFC27E-2E62-4621-9C13-AA94922C6A17}">
      <dgm:prSet/>
      <dgm:spPr/>
      <dgm:t>
        <a:bodyPr/>
        <a:lstStyle/>
        <a:p>
          <a:endParaRPr lang="cs-CZ"/>
        </a:p>
      </dgm:t>
    </dgm:pt>
    <dgm:pt modelId="{D6F9869C-7FF7-4BA9-A22F-9B6728A7781C}">
      <dgm:prSet/>
      <dgm:spPr/>
      <dgm:t>
        <a:bodyPr/>
        <a:lstStyle/>
        <a:p>
          <a:r>
            <a:rPr lang="cs-CZ" smtClean="0"/>
            <a:t>Rozvoj a podpora kreativity a výuky k podnikavosti na ZŠ a SŠ </a:t>
          </a:r>
          <a:endParaRPr lang="cs-CZ" dirty="0" smtClean="0"/>
        </a:p>
      </dgm:t>
    </dgm:pt>
    <dgm:pt modelId="{3E6F861A-99A7-473B-9957-3AD202BE6C6B}" type="parTrans" cxnId="{7E093294-0F33-4111-9A8E-6B7BA824F63B}">
      <dgm:prSet/>
      <dgm:spPr/>
      <dgm:t>
        <a:bodyPr/>
        <a:lstStyle/>
        <a:p>
          <a:endParaRPr lang="cs-CZ"/>
        </a:p>
      </dgm:t>
    </dgm:pt>
    <dgm:pt modelId="{EC077737-7796-4EAC-B922-70ADD8BD35F9}" type="sibTrans" cxnId="{7E093294-0F33-4111-9A8E-6B7BA824F63B}">
      <dgm:prSet/>
      <dgm:spPr/>
      <dgm:t>
        <a:bodyPr/>
        <a:lstStyle/>
        <a:p>
          <a:endParaRPr lang="cs-CZ"/>
        </a:p>
      </dgm:t>
    </dgm:pt>
    <dgm:pt modelId="{31E083DC-8031-44CD-BFB1-FBC271B38A16}">
      <dgm:prSet/>
      <dgm:spPr/>
      <dgm:t>
        <a:bodyPr/>
        <a:lstStyle/>
        <a:p>
          <a:r>
            <a:rPr lang="cs-CZ" dirty="0" smtClean="0"/>
            <a:t>Zakládání a udržování fiktivních firem, školních </a:t>
          </a:r>
          <a:r>
            <a:rPr lang="cs-CZ" dirty="0" err="1" smtClean="0"/>
            <a:t>minipodniků</a:t>
          </a:r>
          <a:endParaRPr lang="cs-CZ" dirty="0"/>
        </a:p>
      </dgm:t>
    </dgm:pt>
    <dgm:pt modelId="{93281F2C-49E6-4370-92F9-3E42E374DC86}" type="parTrans" cxnId="{B501E305-2AC8-4621-A97C-294F95AE6A0F}">
      <dgm:prSet/>
      <dgm:spPr/>
      <dgm:t>
        <a:bodyPr/>
        <a:lstStyle/>
        <a:p>
          <a:endParaRPr lang="cs-CZ"/>
        </a:p>
      </dgm:t>
    </dgm:pt>
    <dgm:pt modelId="{5C693CE2-5614-4336-B158-D15D56B1E1FF}" type="sibTrans" cxnId="{B501E305-2AC8-4621-A97C-294F95AE6A0F}">
      <dgm:prSet/>
      <dgm:spPr/>
      <dgm:t>
        <a:bodyPr/>
        <a:lstStyle/>
        <a:p>
          <a:endParaRPr lang="cs-CZ"/>
        </a:p>
      </dgm:t>
    </dgm:pt>
    <dgm:pt modelId="{0DFCFE54-40C6-4A6B-910A-EC0210CFA342}">
      <dgm:prSet/>
      <dgm:spPr/>
      <dgm:t>
        <a:bodyPr/>
        <a:lstStyle/>
        <a:p>
          <a:r>
            <a:rPr lang="cs-CZ" dirty="0" smtClean="0"/>
            <a:t>Realizace soutěže Podnikatelských nápadů</a:t>
          </a:r>
          <a:endParaRPr lang="cs-CZ" dirty="0"/>
        </a:p>
      </dgm:t>
    </dgm:pt>
    <dgm:pt modelId="{09839636-8CD1-4AA0-81DB-BF571D023DEB}" type="parTrans" cxnId="{839B12DF-9BA2-42A9-A565-124125302DE7}">
      <dgm:prSet/>
      <dgm:spPr/>
      <dgm:t>
        <a:bodyPr/>
        <a:lstStyle/>
        <a:p>
          <a:endParaRPr lang="cs-CZ"/>
        </a:p>
      </dgm:t>
    </dgm:pt>
    <dgm:pt modelId="{720963B3-A9E8-4E95-B94C-3B45A90D7164}" type="sibTrans" cxnId="{839B12DF-9BA2-42A9-A565-124125302DE7}">
      <dgm:prSet/>
      <dgm:spPr/>
      <dgm:t>
        <a:bodyPr/>
        <a:lstStyle/>
        <a:p>
          <a:endParaRPr lang="cs-CZ"/>
        </a:p>
      </dgm:t>
    </dgm:pt>
    <dgm:pt modelId="{86754E6E-D5DE-4989-B2EC-16EBFD08749D}">
      <dgm:prSet/>
      <dgm:spPr/>
      <dgm:t>
        <a:bodyPr/>
        <a:lstStyle/>
        <a:p>
          <a:r>
            <a:rPr lang="cs-CZ" dirty="0" smtClean="0"/>
            <a:t>Akcelerační program – realizace tzv. Dnů kreativity - výjezdní pobyty žáků</a:t>
          </a:r>
          <a:r>
            <a:rPr lang="cs-CZ" smtClean="0"/>
            <a:t>; Realizace </a:t>
          </a:r>
          <a:r>
            <a:rPr lang="cs-CZ" dirty="0" smtClean="0"/>
            <a:t>tzv. Dnů podnikání (představení podnikatelských aktivit)</a:t>
          </a:r>
        </a:p>
      </dgm:t>
    </dgm:pt>
    <dgm:pt modelId="{879A1834-A3E7-4543-BD5C-8A0AF728342C}" type="parTrans" cxnId="{1712FE22-523F-4139-B1F3-5A78F3C3CEDB}">
      <dgm:prSet/>
      <dgm:spPr/>
      <dgm:t>
        <a:bodyPr/>
        <a:lstStyle/>
        <a:p>
          <a:endParaRPr lang="cs-CZ"/>
        </a:p>
      </dgm:t>
    </dgm:pt>
    <dgm:pt modelId="{7A5F8164-F8B6-406A-933C-62622A218F5D}" type="sibTrans" cxnId="{1712FE22-523F-4139-B1F3-5A78F3C3CEDB}">
      <dgm:prSet/>
      <dgm:spPr/>
      <dgm:t>
        <a:bodyPr/>
        <a:lstStyle/>
        <a:p>
          <a:endParaRPr lang="cs-CZ"/>
        </a:p>
      </dgm:t>
    </dgm:pt>
    <dgm:pt modelId="{A7BE7C0F-F73C-4001-BDB9-83C5686FC25A}">
      <dgm:prSet/>
      <dgm:spPr/>
      <dgm:t>
        <a:bodyPr/>
        <a:lstStyle/>
        <a:p>
          <a:r>
            <a:rPr lang="cs-CZ" dirty="0" smtClean="0"/>
            <a:t>Podpora pedagogických pracovníků ZŠ a SŠ k využívání aktivizačních metod výuky</a:t>
          </a:r>
        </a:p>
      </dgm:t>
    </dgm:pt>
    <dgm:pt modelId="{AD7706B1-FDDD-4F90-9521-D4FB63D4E2FD}" type="parTrans" cxnId="{635AF082-D5CF-4208-BDC8-E420AC6B45B5}">
      <dgm:prSet/>
      <dgm:spPr/>
      <dgm:t>
        <a:bodyPr/>
        <a:lstStyle/>
        <a:p>
          <a:endParaRPr lang="cs-CZ"/>
        </a:p>
      </dgm:t>
    </dgm:pt>
    <dgm:pt modelId="{7C4022C2-5891-4297-9568-E6C7FAA79237}" type="sibTrans" cxnId="{635AF082-D5CF-4208-BDC8-E420AC6B45B5}">
      <dgm:prSet/>
      <dgm:spPr/>
      <dgm:t>
        <a:bodyPr/>
        <a:lstStyle/>
        <a:p>
          <a:endParaRPr lang="cs-CZ"/>
        </a:p>
      </dgm:t>
    </dgm:pt>
    <dgm:pt modelId="{06CEDB32-E7E7-41F1-A1B5-2E9E23E18E32}">
      <dgm:prSet/>
      <dgm:spPr/>
      <dgm:t>
        <a:bodyPr/>
        <a:lstStyle/>
        <a:p>
          <a:r>
            <a:rPr lang="cs-CZ" dirty="0" smtClean="0"/>
            <a:t>Metodické materiály</a:t>
          </a:r>
          <a:endParaRPr lang="cs-CZ" dirty="0"/>
        </a:p>
      </dgm:t>
    </dgm:pt>
    <dgm:pt modelId="{CA4656C5-F334-4A76-AD96-955DCC2338CF}" type="parTrans" cxnId="{1ED9B774-14C0-4C60-BFDD-E15F32312E79}">
      <dgm:prSet/>
      <dgm:spPr/>
      <dgm:t>
        <a:bodyPr/>
        <a:lstStyle/>
        <a:p>
          <a:endParaRPr lang="cs-CZ"/>
        </a:p>
      </dgm:t>
    </dgm:pt>
    <dgm:pt modelId="{B3E65165-B814-48B9-84B5-E1AC106F7D4E}" type="sibTrans" cxnId="{1ED9B774-14C0-4C60-BFDD-E15F32312E79}">
      <dgm:prSet/>
      <dgm:spPr/>
      <dgm:t>
        <a:bodyPr/>
        <a:lstStyle/>
        <a:p>
          <a:endParaRPr lang="cs-CZ"/>
        </a:p>
      </dgm:t>
    </dgm:pt>
    <dgm:pt modelId="{1F17ADD0-A2C5-4F64-BCA4-9D18E9C6893B}">
      <dgm:prSet/>
      <dgm:spPr/>
      <dgm:t>
        <a:bodyPr/>
        <a:lstStyle/>
        <a:p>
          <a:r>
            <a:rPr lang="cs-CZ" dirty="0" smtClean="0"/>
            <a:t>Realizace workshopů a kulatých stolů pro pedagogy</a:t>
          </a:r>
          <a:endParaRPr lang="cs-CZ" dirty="0"/>
        </a:p>
      </dgm:t>
    </dgm:pt>
    <dgm:pt modelId="{D669118F-E45A-48CF-B24C-41A527E11811}" type="sibTrans" cxnId="{DE54A946-E329-4355-8314-08C767866A91}">
      <dgm:prSet/>
      <dgm:spPr/>
      <dgm:t>
        <a:bodyPr/>
        <a:lstStyle/>
        <a:p>
          <a:endParaRPr lang="cs-CZ"/>
        </a:p>
      </dgm:t>
    </dgm:pt>
    <dgm:pt modelId="{372A80C7-BEFC-453E-A40B-E8E7FF1D30B0}" type="parTrans" cxnId="{DE54A946-E329-4355-8314-08C767866A91}">
      <dgm:prSet/>
      <dgm:spPr/>
      <dgm:t>
        <a:bodyPr/>
        <a:lstStyle/>
        <a:p>
          <a:endParaRPr lang="cs-CZ"/>
        </a:p>
      </dgm:t>
    </dgm:pt>
    <dgm:pt modelId="{0BB4A4D9-BB8B-451D-BF9E-4E66D8940BB9}">
      <dgm:prSet/>
      <dgm:spPr/>
      <dgm:t>
        <a:bodyPr/>
        <a:lstStyle/>
        <a:p>
          <a:r>
            <a:rPr lang="cs-CZ" dirty="0" smtClean="0"/>
            <a:t>Školení PP v oblasti výchovy k podnikavosti a kreativitě, Poskytování konzultací pedagogům </a:t>
          </a:r>
          <a:endParaRPr lang="cs-CZ" dirty="0"/>
        </a:p>
      </dgm:t>
    </dgm:pt>
    <dgm:pt modelId="{1BBB4818-989E-4BE2-B539-533DFA7F8078}" type="parTrans" cxnId="{CD74029F-A870-4FE6-9804-A1B584606B4F}">
      <dgm:prSet/>
      <dgm:spPr/>
      <dgm:t>
        <a:bodyPr/>
        <a:lstStyle/>
        <a:p>
          <a:endParaRPr lang="cs-CZ"/>
        </a:p>
      </dgm:t>
    </dgm:pt>
    <dgm:pt modelId="{4E51EF4F-12F9-488A-BA7B-8E5742472575}" type="sibTrans" cxnId="{CD74029F-A870-4FE6-9804-A1B584606B4F}">
      <dgm:prSet/>
      <dgm:spPr/>
      <dgm:t>
        <a:bodyPr/>
        <a:lstStyle/>
        <a:p>
          <a:endParaRPr lang="cs-CZ"/>
        </a:p>
      </dgm:t>
    </dgm:pt>
    <dgm:pt modelId="{20600B4E-0AA5-43B8-829F-865F9EC31A02}" type="pres">
      <dgm:prSet presAssocID="{53022FBD-77EC-4613-AC96-77B6CD07EA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6DFC61F-E36F-41D4-AED6-81A214404A59}" type="pres">
      <dgm:prSet presAssocID="{198E55E0-7873-4017-B650-0E25BA5A78DA}" presName="parentLin" presStyleCnt="0"/>
      <dgm:spPr/>
    </dgm:pt>
    <dgm:pt modelId="{EEAE10BB-1200-4695-B115-06C3E962A323}" type="pres">
      <dgm:prSet presAssocID="{198E55E0-7873-4017-B650-0E25BA5A78DA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40A9F504-2BF0-404E-962F-C3EE1349B94B}" type="pres">
      <dgm:prSet presAssocID="{198E55E0-7873-4017-B650-0E25BA5A78D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56690B-D609-493A-A889-94B954CFB00F}" type="pres">
      <dgm:prSet presAssocID="{198E55E0-7873-4017-B650-0E25BA5A78DA}" presName="negativeSpace" presStyleCnt="0"/>
      <dgm:spPr/>
    </dgm:pt>
    <dgm:pt modelId="{3312CECF-1649-4450-8592-0C85356AC9F6}" type="pres">
      <dgm:prSet presAssocID="{198E55E0-7873-4017-B650-0E25BA5A78D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6370F3-FBF8-46E8-8963-014DB6A2D711}" type="pres">
      <dgm:prSet presAssocID="{332F465C-E795-471D-9083-4A3157E873B7}" presName="spaceBetweenRectangles" presStyleCnt="0"/>
      <dgm:spPr/>
    </dgm:pt>
    <dgm:pt modelId="{56EB3B7B-2396-4A75-904E-187588444F96}" type="pres">
      <dgm:prSet presAssocID="{D6F9869C-7FF7-4BA9-A22F-9B6728A7781C}" presName="parentLin" presStyleCnt="0"/>
      <dgm:spPr/>
    </dgm:pt>
    <dgm:pt modelId="{6F996EA6-7B49-4B46-9BB6-C53F0937BDC1}" type="pres">
      <dgm:prSet presAssocID="{D6F9869C-7FF7-4BA9-A22F-9B6728A7781C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AE22AAC2-A3F1-40B3-88D2-10D3A26EBA25}" type="pres">
      <dgm:prSet presAssocID="{D6F9869C-7FF7-4BA9-A22F-9B6728A7781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0E110F-377F-4BD5-8E10-3A99BEE99FA9}" type="pres">
      <dgm:prSet presAssocID="{D6F9869C-7FF7-4BA9-A22F-9B6728A7781C}" presName="negativeSpace" presStyleCnt="0"/>
      <dgm:spPr/>
    </dgm:pt>
    <dgm:pt modelId="{B66EC963-02B9-4619-BCDA-629395A1025B}" type="pres">
      <dgm:prSet presAssocID="{D6F9869C-7FF7-4BA9-A22F-9B6728A7781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3609F4-424A-4968-A6E2-BAC5A4D555B3}" type="pres">
      <dgm:prSet presAssocID="{EC077737-7796-4EAC-B922-70ADD8BD35F9}" presName="spaceBetweenRectangles" presStyleCnt="0"/>
      <dgm:spPr/>
    </dgm:pt>
    <dgm:pt modelId="{69B36649-8236-4DA1-8737-DDF5962B810C}" type="pres">
      <dgm:prSet presAssocID="{A7BE7C0F-F73C-4001-BDB9-83C5686FC25A}" presName="parentLin" presStyleCnt="0"/>
      <dgm:spPr/>
    </dgm:pt>
    <dgm:pt modelId="{0F4222D2-8B2E-4982-BA24-C0AFDF01CDE5}" type="pres">
      <dgm:prSet presAssocID="{A7BE7C0F-F73C-4001-BDB9-83C5686FC25A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02AD21B7-2FF6-4497-937F-7FF0771DCB6D}" type="pres">
      <dgm:prSet presAssocID="{A7BE7C0F-F73C-4001-BDB9-83C5686FC25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F881B0-2D6B-4CC5-8B78-52C571795609}" type="pres">
      <dgm:prSet presAssocID="{A7BE7C0F-F73C-4001-BDB9-83C5686FC25A}" presName="negativeSpace" presStyleCnt="0"/>
      <dgm:spPr/>
    </dgm:pt>
    <dgm:pt modelId="{DB9FA6CA-4EE2-4204-809D-71390C942E8B}" type="pres">
      <dgm:prSet presAssocID="{A7BE7C0F-F73C-4001-BDB9-83C5686FC25A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305AAD0-741E-46EB-8D45-2C5D4B2E55A9}" srcId="{53022FBD-77EC-4613-AC96-77B6CD07EAA7}" destId="{198E55E0-7873-4017-B650-0E25BA5A78DA}" srcOrd="0" destOrd="0" parTransId="{174DFD24-7B2B-4ED3-86A5-DDBA4CD0AFD8}" sibTransId="{332F465C-E795-471D-9083-4A3157E873B7}"/>
    <dgm:cxn modelId="{6489F86B-A7EA-4B99-9DD6-8EB2AE03005E}" type="presOf" srcId="{0DFCFE54-40C6-4A6B-910A-EC0210CFA342}" destId="{B66EC963-02B9-4619-BCDA-629395A1025B}" srcOrd="0" destOrd="1" presId="urn:microsoft.com/office/officeart/2005/8/layout/list1"/>
    <dgm:cxn modelId="{15EAFC82-F6C5-4C01-9FC9-67322455E0AC}" type="presOf" srcId="{D6F9869C-7FF7-4BA9-A22F-9B6728A7781C}" destId="{AE22AAC2-A3F1-40B3-88D2-10D3A26EBA25}" srcOrd="1" destOrd="0" presId="urn:microsoft.com/office/officeart/2005/8/layout/list1"/>
    <dgm:cxn modelId="{9CEAE938-AC8D-4C09-9453-9023C1DDFD26}" type="presOf" srcId="{86754E6E-D5DE-4989-B2EC-16EBFD08749D}" destId="{B66EC963-02B9-4619-BCDA-629395A1025B}" srcOrd="0" destOrd="2" presId="urn:microsoft.com/office/officeart/2005/8/layout/list1"/>
    <dgm:cxn modelId="{53A96B27-59D2-4A24-95DA-9B5DEA3FCE11}" type="presOf" srcId="{198E55E0-7873-4017-B650-0E25BA5A78DA}" destId="{EEAE10BB-1200-4695-B115-06C3E962A323}" srcOrd="0" destOrd="0" presId="urn:microsoft.com/office/officeart/2005/8/layout/list1"/>
    <dgm:cxn modelId="{CD74029F-A870-4FE6-9804-A1B584606B4F}" srcId="{A7BE7C0F-F73C-4001-BDB9-83C5686FC25A}" destId="{0BB4A4D9-BB8B-451D-BF9E-4E66D8940BB9}" srcOrd="1" destOrd="0" parTransId="{1BBB4818-989E-4BE2-B539-533DFA7F8078}" sibTransId="{4E51EF4F-12F9-488A-BA7B-8E5742472575}"/>
    <dgm:cxn modelId="{DE54A946-E329-4355-8314-08C767866A91}" srcId="{A7BE7C0F-F73C-4001-BDB9-83C5686FC25A}" destId="{1F17ADD0-A2C5-4F64-BCA4-9D18E9C6893B}" srcOrd="2" destOrd="0" parTransId="{372A80C7-BEFC-453E-A40B-E8E7FF1D30B0}" sibTransId="{D669118F-E45A-48CF-B24C-41A527E11811}"/>
    <dgm:cxn modelId="{1712FE22-523F-4139-B1F3-5A78F3C3CEDB}" srcId="{D6F9869C-7FF7-4BA9-A22F-9B6728A7781C}" destId="{86754E6E-D5DE-4989-B2EC-16EBFD08749D}" srcOrd="2" destOrd="0" parTransId="{879A1834-A3E7-4543-BD5C-8A0AF728342C}" sibTransId="{7A5F8164-F8B6-406A-933C-62622A218F5D}"/>
    <dgm:cxn modelId="{839B12DF-9BA2-42A9-A565-124125302DE7}" srcId="{D6F9869C-7FF7-4BA9-A22F-9B6728A7781C}" destId="{0DFCFE54-40C6-4A6B-910A-EC0210CFA342}" srcOrd="1" destOrd="0" parTransId="{09839636-8CD1-4AA0-81DB-BF571D023DEB}" sibTransId="{720963B3-A9E8-4E95-B94C-3B45A90D7164}"/>
    <dgm:cxn modelId="{7E093294-0F33-4111-9A8E-6B7BA824F63B}" srcId="{53022FBD-77EC-4613-AC96-77B6CD07EAA7}" destId="{D6F9869C-7FF7-4BA9-A22F-9B6728A7781C}" srcOrd="1" destOrd="0" parTransId="{3E6F861A-99A7-473B-9957-3AD202BE6C6B}" sibTransId="{EC077737-7796-4EAC-B922-70ADD8BD35F9}"/>
    <dgm:cxn modelId="{B213A922-3877-40CF-B871-D1E8DB012587}" type="presOf" srcId="{1F17ADD0-A2C5-4F64-BCA4-9D18E9C6893B}" destId="{DB9FA6CA-4EE2-4204-809D-71390C942E8B}" srcOrd="0" destOrd="2" presId="urn:microsoft.com/office/officeart/2005/8/layout/list1"/>
    <dgm:cxn modelId="{3F19448A-F3B0-4C8A-B9C9-C76A1B93A322}" type="presOf" srcId="{A7BE7C0F-F73C-4001-BDB9-83C5686FC25A}" destId="{02AD21B7-2FF6-4497-937F-7FF0771DCB6D}" srcOrd="1" destOrd="0" presId="urn:microsoft.com/office/officeart/2005/8/layout/list1"/>
    <dgm:cxn modelId="{54589480-0380-4200-9EB3-E4DD7C53C78B}" type="presOf" srcId="{D6F9869C-7FF7-4BA9-A22F-9B6728A7781C}" destId="{6F996EA6-7B49-4B46-9BB6-C53F0937BDC1}" srcOrd="0" destOrd="0" presId="urn:microsoft.com/office/officeart/2005/8/layout/list1"/>
    <dgm:cxn modelId="{74F8B875-8714-4384-950E-AC5CBE011678}" type="presOf" srcId="{06CEDB32-E7E7-41F1-A1B5-2E9E23E18E32}" destId="{DB9FA6CA-4EE2-4204-809D-71390C942E8B}" srcOrd="0" destOrd="0" presId="urn:microsoft.com/office/officeart/2005/8/layout/list1"/>
    <dgm:cxn modelId="{88DB3B90-B48E-4C68-83F4-A2903C691A0C}" type="presOf" srcId="{53022FBD-77EC-4613-AC96-77B6CD07EAA7}" destId="{20600B4E-0AA5-43B8-829F-865F9EC31A02}" srcOrd="0" destOrd="0" presId="urn:microsoft.com/office/officeart/2005/8/layout/list1"/>
    <dgm:cxn modelId="{1ED9B774-14C0-4C60-BFDD-E15F32312E79}" srcId="{A7BE7C0F-F73C-4001-BDB9-83C5686FC25A}" destId="{06CEDB32-E7E7-41F1-A1B5-2E9E23E18E32}" srcOrd="0" destOrd="0" parTransId="{CA4656C5-F334-4A76-AD96-955DCC2338CF}" sibTransId="{B3E65165-B814-48B9-84B5-E1AC106F7D4E}"/>
    <dgm:cxn modelId="{1AFFC27E-2E62-4621-9C13-AA94922C6A17}" srcId="{198E55E0-7873-4017-B650-0E25BA5A78DA}" destId="{C6D77C15-5F1D-4792-8D3B-02F20C09A5DE}" srcOrd="0" destOrd="0" parTransId="{2EBAF835-79A5-4AD5-9626-189BB5415862}" sibTransId="{8AC97420-D704-481B-B15B-E2F23CD47A1D}"/>
    <dgm:cxn modelId="{706DC675-766F-4EFC-AC10-078C8F4048BE}" type="presOf" srcId="{C6D77C15-5F1D-4792-8D3B-02F20C09A5DE}" destId="{3312CECF-1649-4450-8592-0C85356AC9F6}" srcOrd="0" destOrd="0" presId="urn:microsoft.com/office/officeart/2005/8/layout/list1"/>
    <dgm:cxn modelId="{635AF082-D5CF-4208-BDC8-E420AC6B45B5}" srcId="{53022FBD-77EC-4613-AC96-77B6CD07EAA7}" destId="{A7BE7C0F-F73C-4001-BDB9-83C5686FC25A}" srcOrd="2" destOrd="0" parTransId="{AD7706B1-FDDD-4F90-9521-D4FB63D4E2FD}" sibTransId="{7C4022C2-5891-4297-9568-E6C7FAA79237}"/>
    <dgm:cxn modelId="{E5B7A254-A71A-4AED-894D-8B6A79CE773D}" type="presOf" srcId="{198E55E0-7873-4017-B650-0E25BA5A78DA}" destId="{40A9F504-2BF0-404E-962F-C3EE1349B94B}" srcOrd="1" destOrd="0" presId="urn:microsoft.com/office/officeart/2005/8/layout/list1"/>
    <dgm:cxn modelId="{0F6E7046-468C-408B-BE33-6995F4416AEF}" type="presOf" srcId="{0BB4A4D9-BB8B-451D-BF9E-4E66D8940BB9}" destId="{DB9FA6CA-4EE2-4204-809D-71390C942E8B}" srcOrd="0" destOrd="1" presId="urn:microsoft.com/office/officeart/2005/8/layout/list1"/>
    <dgm:cxn modelId="{239CA496-D2DD-4C67-9A49-507CB5269027}" type="presOf" srcId="{31E083DC-8031-44CD-BFB1-FBC271B38A16}" destId="{B66EC963-02B9-4619-BCDA-629395A1025B}" srcOrd="0" destOrd="0" presId="urn:microsoft.com/office/officeart/2005/8/layout/list1"/>
    <dgm:cxn modelId="{D6BE2E60-7EF7-48DC-A95E-2E4170E1AE5C}" type="presOf" srcId="{A7BE7C0F-F73C-4001-BDB9-83C5686FC25A}" destId="{0F4222D2-8B2E-4982-BA24-C0AFDF01CDE5}" srcOrd="0" destOrd="0" presId="urn:microsoft.com/office/officeart/2005/8/layout/list1"/>
    <dgm:cxn modelId="{B501E305-2AC8-4621-A97C-294F95AE6A0F}" srcId="{D6F9869C-7FF7-4BA9-A22F-9B6728A7781C}" destId="{31E083DC-8031-44CD-BFB1-FBC271B38A16}" srcOrd="0" destOrd="0" parTransId="{93281F2C-49E6-4370-92F9-3E42E374DC86}" sibTransId="{5C693CE2-5614-4336-B158-D15D56B1E1FF}"/>
    <dgm:cxn modelId="{4E46CA94-E546-4F24-BA80-280FE83E13CA}" type="presParOf" srcId="{20600B4E-0AA5-43B8-829F-865F9EC31A02}" destId="{36DFC61F-E36F-41D4-AED6-81A214404A59}" srcOrd="0" destOrd="0" presId="urn:microsoft.com/office/officeart/2005/8/layout/list1"/>
    <dgm:cxn modelId="{D3F5EF06-2461-4530-B990-83C7753D4D60}" type="presParOf" srcId="{36DFC61F-E36F-41D4-AED6-81A214404A59}" destId="{EEAE10BB-1200-4695-B115-06C3E962A323}" srcOrd="0" destOrd="0" presId="urn:microsoft.com/office/officeart/2005/8/layout/list1"/>
    <dgm:cxn modelId="{FCC5E426-EDE0-473C-973A-610D586479C4}" type="presParOf" srcId="{36DFC61F-E36F-41D4-AED6-81A214404A59}" destId="{40A9F504-2BF0-404E-962F-C3EE1349B94B}" srcOrd="1" destOrd="0" presId="urn:microsoft.com/office/officeart/2005/8/layout/list1"/>
    <dgm:cxn modelId="{E5E8D35C-94CF-49A6-8603-C24DC1BE9F27}" type="presParOf" srcId="{20600B4E-0AA5-43B8-829F-865F9EC31A02}" destId="{C756690B-D609-493A-A889-94B954CFB00F}" srcOrd="1" destOrd="0" presId="urn:microsoft.com/office/officeart/2005/8/layout/list1"/>
    <dgm:cxn modelId="{3E8B7ED2-6601-4936-A58A-CC6EB1B47E1A}" type="presParOf" srcId="{20600B4E-0AA5-43B8-829F-865F9EC31A02}" destId="{3312CECF-1649-4450-8592-0C85356AC9F6}" srcOrd="2" destOrd="0" presId="urn:microsoft.com/office/officeart/2005/8/layout/list1"/>
    <dgm:cxn modelId="{B053982E-0FE2-419C-A33F-930544795ADD}" type="presParOf" srcId="{20600B4E-0AA5-43B8-829F-865F9EC31A02}" destId="{2A6370F3-FBF8-46E8-8963-014DB6A2D711}" srcOrd="3" destOrd="0" presId="urn:microsoft.com/office/officeart/2005/8/layout/list1"/>
    <dgm:cxn modelId="{0B62F266-11CC-4F0F-BA50-C576DCFB5CB8}" type="presParOf" srcId="{20600B4E-0AA5-43B8-829F-865F9EC31A02}" destId="{56EB3B7B-2396-4A75-904E-187588444F96}" srcOrd="4" destOrd="0" presId="urn:microsoft.com/office/officeart/2005/8/layout/list1"/>
    <dgm:cxn modelId="{D91D0E72-C1C2-4A8E-99EC-0F981A253BF8}" type="presParOf" srcId="{56EB3B7B-2396-4A75-904E-187588444F96}" destId="{6F996EA6-7B49-4B46-9BB6-C53F0937BDC1}" srcOrd="0" destOrd="0" presId="urn:microsoft.com/office/officeart/2005/8/layout/list1"/>
    <dgm:cxn modelId="{CE6C44ED-2C4B-4AE8-B32B-E8FCF683207D}" type="presParOf" srcId="{56EB3B7B-2396-4A75-904E-187588444F96}" destId="{AE22AAC2-A3F1-40B3-88D2-10D3A26EBA25}" srcOrd="1" destOrd="0" presId="urn:microsoft.com/office/officeart/2005/8/layout/list1"/>
    <dgm:cxn modelId="{CC44B721-0DAF-4343-BA05-C20C4D71BA95}" type="presParOf" srcId="{20600B4E-0AA5-43B8-829F-865F9EC31A02}" destId="{8F0E110F-377F-4BD5-8E10-3A99BEE99FA9}" srcOrd="5" destOrd="0" presId="urn:microsoft.com/office/officeart/2005/8/layout/list1"/>
    <dgm:cxn modelId="{4B45FDF3-623B-4A67-A41A-55423129DB23}" type="presParOf" srcId="{20600B4E-0AA5-43B8-829F-865F9EC31A02}" destId="{B66EC963-02B9-4619-BCDA-629395A1025B}" srcOrd="6" destOrd="0" presId="urn:microsoft.com/office/officeart/2005/8/layout/list1"/>
    <dgm:cxn modelId="{D51EAA9D-9203-4F7C-B9A1-39B4F74FF6C2}" type="presParOf" srcId="{20600B4E-0AA5-43B8-829F-865F9EC31A02}" destId="{5E3609F4-424A-4968-A6E2-BAC5A4D555B3}" srcOrd="7" destOrd="0" presId="urn:microsoft.com/office/officeart/2005/8/layout/list1"/>
    <dgm:cxn modelId="{C63A3216-BD5B-4006-8734-71536637A83E}" type="presParOf" srcId="{20600B4E-0AA5-43B8-829F-865F9EC31A02}" destId="{69B36649-8236-4DA1-8737-DDF5962B810C}" srcOrd="8" destOrd="0" presId="urn:microsoft.com/office/officeart/2005/8/layout/list1"/>
    <dgm:cxn modelId="{5DCC3620-80F4-4078-B79D-6942F3B807A5}" type="presParOf" srcId="{69B36649-8236-4DA1-8737-DDF5962B810C}" destId="{0F4222D2-8B2E-4982-BA24-C0AFDF01CDE5}" srcOrd="0" destOrd="0" presId="urn:microsoft.com/office/officeart/2005/8/layout/list1"/>
    <dgm:cxn modelId="{55B1EC51-06E1-4B60-9FB3-1A8659F7FA68}" type="presParOf" srcId="{69B36649-8236-4DA1-8737-DDF5962B810C}" destId="{02AD21B7-2FF6-4497-937F-7FF0771DCB6D}" srcOrd="1" destOrd="0" presId="urn:microsoft.com/office/officeart/2005/8/layout/list1"/>
    <dgm:cxn modelId="{85915697-4C6A-40CA-9131-88237C3D1041}" type="presParOf" srcId="{20600B4E-0AA5-43B8-829F-865F9EC31A02}" destId="{A0F881B0-2D6B-4CC5-8B78-52C571795609}" srcOrd="9" destOrd="0" presId="urn:microsoft.com/office/officeart/2005/8/layout/list1"/>
    <dgm:cxn modelId="{2EC3BFC0-05A4-4B84-A78A-DC11DB035144}" type="presParOf" srcId="{20600B4E-0AA5-43B8-829F-865F9EC31A02}" destId="{DB9FA6CA-4EE2-4204-809D-71390C942E8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022FBD-77EC-4613-AC96-77B6CD07EAA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98E55E0-7873-4017-B650-0E25BA5A78DA}">
      <dgm:prSet phldrT="[Text]"/>
      <dgm:spPr/>
      <dgm:t>
        <a:bodyPr/>
        <a:lstStyle/>
        <a:p>
          <a:r>
            <a:rPr lang="cs-CZ" i="0" dirty="0" smtClean="0"/>
            <a:t>Systematická práce podněcující podnikavost a kreativitu žáků vyšších ročníků SŠ v regionu </a:t>
          </a:r>
          <a:endParaRPr lang="cs-CZ" i="0" dirty="0"/>
        </a:p>
      </dgm:t>
    </dgm:pt>
    <dgm:pt modelId="{174DFD24-7B2B-4ED3-86A5-DDBA4CD0AFD8}" type="parTrans" cxnId="{A305AAD0-741E-46EB-8D45-2C5D4B2E55A9}">
      <dgm:prSet/>
      <dgm:spPr/>
      <dgm:t>
        <a:bodyPr/>
        <a:lstStyle/>
        <a:p>
          <a:endParaRPr lang="cs-CZ"/>
        </a:p>
      </dgm:t>
    </dgm:pt>
    <dgm:pt modelId="{332F465C-E795-471D-9083-4A3157E873B7}" type="sibTrans" cxnId="{A305AAD0-741E-46EB-8D45-2C5D4B2E55A9}">
      <dgm:prSet/>
      <dgm:spPr/>
      <dgm:t>
        <a:bodyPr/>
        <a:lstStyle/>
        <a:p>
          <a:endParaRPr lang="cs-CZ"/>
        </a:p>
      </dgm:t>
    </dgm:pt>
    <dgm:pt modelId="{4EE34EE0-E9C7-477A-AAEF-9D58026FCC28}">
      <dgm:prSet/>
      <dgm:spPr/>
      <dgm:t>
        <a:bodyPr/>
        <a:lstStyle/>
        <a:p>
          <a:r>
            <a:rPr lang="cs-CZ" dirty="0" smtClean="0"/>
            <a:t>odborná příprava lektorů a výběr expertů </a:t>
          </a:r>
          <a:endParaRPr lang="cs-CZ" dirty="0"/>
        </a:p>
      </dgm:t>
    </dgm:pt>
    <dgm:pt modelId="{1871B5EF-C8E0-4487-8AB3-F4979D041958}" type="parTrans" cxnId="{C532B7E6-F8D4-41A6-9195-43B5A90D681D}">
      <dgm:prSet/>
      <dgm:spPr/>
      <dgm:t>
        <a:bodyPr/>
        <a:lstStyle/>
        <a:p>
          <a:endParaRPr lang="cs-CZ"/>
        </a:p>
      </dgm:t>
    </dgm:pt>
    <dgm:pt modelId="{DDC6B37C-DBA3-4E50-80CB-FB91657DD516}" type="sibTrans" cxnId="{C532B7E6-F8D4-41A6-9195-43B5A90D681D}">
      <dgm:prSet/>
      <dgm:spPr/>
      <dgm:t>
        <a:bodyPr/>
        <a:lstStyle/>
        <a:p>
          <a:endParaRPr lang="cs-CZ"/>
        </a:p>
      </dgm:t>
    </dgm:pt>
    <dgm:pt modelId="{0751690E-B027-4E3C-8873-D24FA5316792}">
      <dgm:prSet/>
      <dgm:spPr/>
      <dgm:t>
        <a:bodyPr/>
        <a:lstStyle/>
        <a:p>
          <a:r>
            <a:rPr lang="cs-CZ" dirty="0" smtClean="0"/>
            <a:t>přednášky lektorů a expertů na SŠ podněcující kreativitu a představující pozitivní podnikatelské příklady z praxe </a:t>
          </a:r>
          <a:endParaRPr lang="cs-CZ" dirty="0"/>
        </a:p>
      </dgm:t>
    </dgm:pt>
    <dgm:pt modelId="{E914ED31-F10E-42A8-B103-9BCA97AB7787}" type="parTrans" cxnId="{AD34C0E8-D0AD-4760-BD40-820AEF60C587}">
      <dgm:prSet/>
      <dgm:spPr/>
      <dgm:t>
        <a:bodyPr/>
        <a:lstStyle/>
        <a:p>
          <a:endParaRPr lang="cs-CZ"/>
        </a:p>
      </dgm:t>
    </dgm:pt>
    <dgm:pt modelId="{6884B8C3-6D77-4E01-B2B3-BFC04E9E8B1B}" type="sibTrans" cxnId="{AD34C0E8-D0AD-4760-BD40-820AEF60C587}">
      <dgm:prSet/>
      <dgm:spPr/>
      <dgm:t>
        <a:bodyPr/>
        <a:lstStyle/>
        <a:p>
          <a:endParaRPr lang="cs-CZ"/>
        </a:p>
      </dgm:t>
    </dgm:pt>
    <dgm:pt modelId="{58E9C0F4-C315-4C71-8521-9AB274BDB17C}">
      <dgm:prSet/>
      <dgm:spPr/>
      <dgm:t>
        <a:bodyPr/>
        <a:lstStyle/>
        <a:p>
          <a:r>
            <a:rPr lang="cs-CZ" i="0" dirty="0" smtClean="0"/>
            <a:t>Kurz základy podnikání či žákovský „start-up víkend“ </a:t>
          </a:r>
          <a:endParaRPr lang="cs-CZ" i="0" dirty="0"/>
        </a:p>
      </dgm:t>
    </dgm:pt>
    <dgm:pt modelId="{47ADB7A5-8291-4833-B543-33D4D499A27C}" type="parTrans" cxnId="{7375FFE0-B604-4981-8E1C-791AE4F9381B}">
      <dgm:prSet/>
      <dgm:spPr/>
      <dgm:t>
        <a:bodyPr/>
        <a:lstStyle/>
        <a:p>
          <a:endParaRPr lang="cs-CZ"/>
        </a:p>
      </dgm:t>
    </dgm:pt>
    <dgm:pt modelId="{CAAE188C-27AD-410E-9BFD-6933B9A64BDA}" type="sibTrans" cxnId="{7375FFE0-B604-4981-8E1C-791AE4F9381B}">
      <dgm:prSet/>
      <dgm:spPr/>
      <dgm:t>
        <a:bodyPr/>
        <a:lstStyle/>
        <a:p>
          <a:endParaRPr lang="cs-CZ"/>
        </a:p>
      </dgm:t>
    </dgm:pt>
    <dgm:pt modelId="{C22CBF69-67C3-4B93-A838-3EC61AF27314}">
      <dgm:prSet/>
      <dgm:spPr/>
      <dgm:t>
        <a:bodyPr/>
        <a:lstStyle/>
        <a:p>
          <a:r>
            <a:rPr lang="cs-CZ" i="0" dirty="0" smtClean="0"/>
            <a:t>Soutěž o nejlepší žákovský podnikatelský záměr za účasti soukromých investorů</a:t>
          </a:r>
          <a:endParaRPr lang="cs-CZ" i="0" dirty="0"/>
        </a:p>
      </dgm:t>
    </dgm:pt>
    <dgm:pt modelId="{DB05F9B6-3545-4553-9608-2292B69F15D5}" type="parTrans" cxnId="{D9EBDB8D-966A-438A-97EF-F82C41724F40}">
      <dgm:prSet/>
      <dgm:spPr/>
      <dgm:t>
        <a:bodyPr/>
        <a:lstStyle/>
        <a:p>
          <a:endParaRPr lang="cs-CZ"/>
        </a:p>
      </dgm:t>
    </dgm:pt>
    <dgm:pt modelId="{CA53BB02-F4E0-4DA1-A446-241035A4F466}" type="sibTrans" cxnId="{D9EBDB8D-966A-438A-97EF-F82C41724F40}">
      <dgm:prSet/>
      <dgm:spPr/>
      <dgm:t>
        <a:bodyPr/>
        <a:lstStyle/>
        <a:p>
          <a:endParaRPr lang="cs-CZ"/>
        </a:p>
      </dgm:t>
    </dgm:pt>
    <dgm:pt modelId="{2D4FD583-37C5-465F-BF92-87892B0FDF4C}">
      <dgm:prSet/>
      <dgm:spPr/>
      <dgm:t>
        <a:bodyPr/>
        <a:lstStyle/>
        <a:p>
          <a:r>
            <a:rPr lang="cs-CZ" dirty="0" smtClean="0"/>
            <a:t>lektoři i experti budou mít zkušenosti s reálným tržním prostředím a budou pracovat s žákovskými týmy jako se skutečnými podnikateli</a:t>
          </a:r>
          <a:endParaRPr lang="cs-CZ" dirty="0"/>
        </a:p>
      </dgm:t>
    </dgm:pt>
    <dgm:pt modelId="{E557D22E-8331-40CE-886A-0272CE0B5E96}" type="parTrans" cxnId="{D6CE2BB4-FDC4-4E11-8BD2-2925E8A48D94}">
      <dgm:prSet/>
      <dgm:spPr/>
      <dgm:t>
        <a:bodyPr/>
        <a:lstStyle/>
        <a:p>
          <a:endParaRPr lang="cs-CZ"/>
        </a:p>
      </dgm:t>
    </dgm:pt>
    <dgm:pt modelId="{D5CFA130-6D47-4282-850D-3B1EB7095956}" type="sibTrans" cxnId="{D6CE2BB4-FDC4-4E11-8BD2-2925E8A48D94}">
      <dgm:prSet/>
      <dgm:spPr/>
      <dgm:t>
        <a:bodyPr/>
        <a:lstStyle/>
        <a:p>
          <a:endParaRPr lang="cs-CZ"/>
        </a:p>
      </dgm:t>
    </dgm:pt>
    <dgm:pt modelId="{8CE844CA-B275-4CD5-8B76-DEE0CA0018B2}">
      <dgm:prSet/>
      <dgm:spPr/>
      <dgm:t>
        <a:bodyPr/>
        <a:lstStyle/>
        <a:p>
          <a:r>
            <a:rPr lang="cs-CZ" dirty="0" smtClean="0"/>
            <a:t>tvorba podnikatelského plánu</a:t>
          </a:r>
          <a:endParaRPr lang="cs-CZ" dirty="0"/>
        </a:p>
      </dgm:t>
    </dgm:pt>
    <dgm:pt modelId="{71AD6509-E732-4C5B-ACFF-20E3F3357E0A}" type="parTrans" cxnId="{7D91106B-CBEB-45D2-9489-CD1569C5C0A3}">
      <dgm:prSet/>
      <dgm:spPr/>
      <dgm:t>
        <a:bodyPr/>
        <a:lstStyle/>
        <a:p>
          <a:endParaRPr lang="cs-CZ"/>
        </a:p>
      </dgm:t>
    </dgm:pt>
    <dgm:pt modelId="{2383470A-F1A5-4DFE-8479-8416778A5ED2}" type="sibTrans" cxnId="{7D91106B-CBEB-45D2-9489-CD1569C5C0A3}">
      <dgm:prSet/>
      <dgm:spPr/>
      <dgm:t>
        <a:bodyPr/>
        <a:lstStyle/>
        <a:p>
          <a:endParaRPr lang="cs-CZ"/>
        </a:p>
      </dgm:t>
    </dgm:pt>
    <dgm:pt modelId="{20600B4E-0AA5-43B8-829F-865F9EC31A02}" type="pres">
      <dgm:prSet presAssocID="{53022FBD-77EC-4613-AC96-77B6CD07EA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6DFC61F-E36F-41D4-AED6-81A214404A59}" type="pres">
      <dgm:prSet presAssocID="{198E55E0-7873-4017-B650-0E25BA5A78DA}" presName="parentLin" presStyleCnt="0"/>
      <dgm:spPr/>
    </dgm:pt>
    <dgm:pt modelId="{EEAE10BB-1200-4695-B115-06C3E962A323}" type="pres">
      <dgm:prSet presAssocID="{198E55E0-7873-4017-B650-0E25BA5A78DA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40A9F504-2BF0-404E-962F-C3EE1349B94B}" type="pres">
      <dgm:prSet presAssocID="{198E55E0-7873-4017-B650-0E25BA5A78D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56690B-D609-493A-A889-94B954CFB00F}" type="pres">
      <dgm:prSet presAssocID="{198E55E0-7873-4017-B650-0E25BA5A78DA}" presName="negativeSpace" presStyleCnt="0"/>
      <dgm:spPr/>
    </dgm:pt>
    <dgm:pt modelId="{3312CECF-1649-4450-8592-0C85356AC9F6}" type="pres">
      <dgm:prSet presAssocID="{198E55E0-7873-4017-B650-0E25BA5A78DA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6370F3-FBF8-46E8-8963-014DB6A2D711}" type="pres">
      <dgm:prSet presAssocID="{332F465C-E795-471D-9083-4A3157E873B7}" presName="spaceBetweenRectangles" presStyleCnt="0"/>
      <dgm:spPr/>
    </dgm:pt>
    <dgm:pt modelId="{6D432528-5C24-48AD-91DC-AB0EB67E1FC6}" type="pres">
      <dgm:prSet presAssocID="{58E9C0F4-C315-4C71-8521-9AB274BDB17C}" presName="parentLin" presStyleCnt="0"/>
      <dgm:spPr/>
    </dgm:pt>
    <dgm:pt modelId="{6337FE7A-5D2E-4A96-8B39-283CFA9E91F4}" type="pres">
      <dgm:prSet presAssocID="{58E9C0F4-C315-4C71-8521-9AB274BDB17C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DDCC732C-80A2-4FDA-86EE-3392F0102ED8}" type="pres">
      <dgm:prSet presAssocID="{58E9C0F4-C315-4C71-8521-9AB274BDB17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C9FC369-8E97-4D78-A543-A18823A1D09F}" type="pres">
      <dgm:prSet presAssocID="{58E9C0F4-C315-4C71-8521-9AB274BDB17C}" presName="negativeSpace" presStyleCnt="0"/>
      <dgm:spPr/>
    </dgm:pt>
    <dgm:pt modelId="{BA9315C6-BCEC-4C6C-8C41-0D1E98485259}" type="pres">
      <dgm:prSet presAssocID="{58E9C0F4-C315-4C71-8521-9AB274BDB17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087EF0-3082-4CD8-AA78-27F83A0BF2DA}" type="pres">
      <dgm:prSet presAssocID="{CAAE188C-27AD-410E-9BFD-6933B9A64BDA}" presName="spaceBetweenRectangles" presStyleCnt="0"/>
      <dgm:spPr/>
    </dgm:pt>
    <dgm:pt modelId="{81FCA8C6-2CE2-47DC-923A-0645B0DB464C}" type="pres">
      <dgm:prSet presAssocID="{C22CBF69-67C3-4B93-A838-3EC61AF27314}" presName="parentLin" presStyleCnt="0"/>
      <dgm:spPr/>
    </dgm:pt>
    <dgm:pt modelId="{1142176F-B3D9-42F3-9E43-17C34CA2DE57}" type="pres">
      <dgm:prSet presAssocID="{C22CBF69-67C3-4B93-A838-3EC61AF27314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BB7894EC-DEDD-4D0B-BF42-E709E54D9FE9}" type="pres">
      <dgm:prSet presAssocID="{C22CBF69-67C3-4B93-A838-3EC61AF2731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8577A9-9FC2-4F03-A1D6-D9CFFACA71DF}" type="pres">
      <dgm:prSet presAssocID="{C22CBF69-67C3-4B93-A838-3EC61AF27314}" presName="negativeSpace" presStyleCnt="0"/>
      <dgm:spPr/>
    </dgm:pt>
    <dgm:pt modelId="{318D23F9-B418-4F3B-AE26-19FBC0EE68DE}" type="pres">
      <dgm:prSet presAssocID="{C22CBF69-67C3-4B93-A838-3EC61AF2731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4681631-2668-4AD9-AED4-4FF2C7DB519B}" type="presOf" srcId="{C22CBF69-67C3-4B93-A838-3EC61AF27314}" destId="{1142176F-B3D9-42F3-9E43-17C34CA2DE57}" srcOrd="0" destOrd="0" presId="urn:microsoft.com/office/officeart/2005/8/layout/list1"/>
    <dgm:cxn modelId="{6A98EFCD-A892-433A-A1FE-F22B35C66570}" type="presOf" srcId="{53022FBD-77EC-4613-AC96-77B6CD07EAA7}" destId="{20600B4E-0AA5-43B8-829F-865F9EC31A02}" srcOrd="0" destOrd="0" presId="urn:microsoft.com/office/officeart/2005/8/layout/list1"/>
    <dgm:cxn modelId="{A305AAD0-741E-46EB-8D45-2C5D4B2E55A9}" srcId="{53022FBD-77EC-4613-AC96-77B6CD07EAA7}" destId="{198E55E0-7873-4017-B650-0E25BA5A78DA}" srcOrd="0" destOrd="0" parTransId="{174DFD24-7B2B-4ED3-86A5-DDBA4CD0AFD8}" sibTransId="{332F465C-E795-471D-9083-4A3157E873B7}"/>
    <dgm:cxn modelId="{59BE2D03-DB8E-4C5D-AA9D-9957BCD4103A}" type="presOf" srcId="{2D4FD583-37C5-465F-BF92-87892B0FDF4C}" destId="{BA9315C6-BCEC-4C6C-8C41-0D1E98485259}" srcOrd="0" destOrd="0" presId="urn:microsoft.com/office/officeart/2005/8/layout/list1"/>
    <dgm:cxn modelId="{AD34C0E8-D0AD-4760-BD40-820AEF60C587}" srcId="{198E55E0-7873-4017-B650-0E25BA5A78DA}" destId="{0751690E-B027-4E3C-8873-D24FA5316792}" srcOrd="1" destOrd="0" parTransId="{E914ED31-F10E-42A8-B103-9BCA97AB7787}" sibTransId="{6884B8C3-6D77-4E01-B2B3-BFC04E9E8B1B}"/>
    <dgm:cxn modelId="{7D76B529-B24C-4C0D-8A9D-00059C17CE2C}" type="presOf" srcId="{0751690E-B027-4E3C-8873-D24FA5316792}" destId="{3312CECF-1649-4450-8592-0C85356AC9F6}" srcOrd="0" destOrd="1" presId="urn:microsoft.com/office/officeart/2005/8/layout/list1"/>
    <dgm:cxn modelId="{A2DFE465-065C-4F03-A375-D36B3DAB084F}" type="presOf" srcId="{8CE844CA-B275-4CD5-8B76-DEE0CA0018B2}" destId="{BA9315C6-BCEC-4C6C-8C41-0D1E98485259}" srcOrd="0" destOrd="1" presId="urn:microsoft.com/office/officeart/2005/8/layout/list1"/>
    <dgm:cxn modelId="{41158721-7771-4A06-817C-21D5090D0852}" type="presOf" srcId="{4EE34EE0-E9C7-477A-AAEF-9D58026FCC28}" destId="{3312CECF-1649-4450-8592-0C85356AC9F6}" srcOrd="0" destOrd="0" presId="urn:microsoft.com/office/officeart/2005/8/layout/list1"/>
    <dgm:cxn modelId="{3F169E6B-ABEB-472E-936F-0AABA1D5FC53}" type="presOf" srcId="{198E55E0-7873-4017-B650-0E25BA5A78DA}" destId="{40A9F504-2BF0-404E-962F-C3EE1349B94B}" srcOrd="1" destOrd="0" presId="urn:microsoft.com/office/officeart/2005/8/layout/list1"/>
    <dgm:cxn modelId="{F55DC4EF-EFAE-4648-8103-4D394B936134}" type="presOf" srcId="{C22CBF69-67C3-4B93-A838-3EC61AF27314}" destId="{BB7894EC-DEDD-4D0B-BF42-E709E54D9FE9}" srcOrd="1" destOrd="0" presId="urn:microsoft.com/office/officeart/2005/8/layout/list1"/>
    <dgm:cxn modelId="{D6CE2BB4-FDC4-4E11-8BD2-2925E8A48D94}" srcId="{58E9C0F4-C315-4C71-8521-9AB274BDB17C}" destId="{2D4FD583-37C5-465F-BF92-87892B0FDF4C}" srcOrd="0" destOrd="0" parTransId="{E557D22E-8331-40CE-886A-0272CE0B5E96}" sibTransId="{D5CFA130-6D47-4282-850D-3B1EB7095956}"/>
    <dgm:cxn modelId="{D9EBDB8D-966A-438A-97EF-F82C41724F40}" srcId="{53022FBD-77EC-4613-AC96-77B6CD07EAA7}" destId="{C22CBF69-67C3-4B93-A838-3EC61AF27314}" srcOrd="2" destOrd="0" parTransId="{DB05F9B6-3545-4553-9608-2292B69F15D5}" sibTransId="{CA53BB02-F4E0-4DA1-A446-241035A4F466}"/>
    <dgm:cxn modelId="{A5CF39A5-1E11-470C-B291-31BA6BA39BDC}" type="presOf" srcId="{58E9C0F4-C315-4C71-8521-9AB274BDB17C}" destId="{6337FE7A-5D2E-4A96-8B39-283CFA9E91F4}" srcOrd="0" destOrd="0" presId="urn:microsoft.com/office/officeart/2005/8/layout/list1"/>
    <dgm:cxn modelId="{C532B7E6-F8D4-41A6-9195-43B5A90D681D}" srcId="{198E55E0-7873-4017-B650-0E25BA5A78DA}" destId="{4EE34EE0-E9C7-477A-AAEF-9D58026FCC28}" srcOrd="0" destOrd="0" parTransId="{1871B5EF-C8E0-4487-8AB3-F4979D041958}" sibTransId="{DDC6B37C-DBA3-4E50-80CB-FB91657DD516}"/>
    <dgm:cxn modelId="{7375FFE0-B604-4981-8E1C-791AE4F9381B}" srcId="{53022FBD-77EC-4613-AC96-77B6CD07EAA7}" destId="{58E9C0F4-C315-4C71-8521-9AB274BDB17C}" srcOrd="1" destOrd="0" parTransId="{47ADB7A5-8291-4833-B543-33D4D499A27C}" sibTransId="{CAAE188C-27AD-410E-9BFD-6933B9A64BDA}"/>
    <dgm:cxn modelId="{30929F46-AEA8-4570-BB7D-C73EEF1D74AC}" type="presOf" srcId="{58E9C0F4-C315-4C71-8521-9AB274BDB17C}" destId="{DDCC732C-80A2-4FDA-86EE-3392F0102ED8}" srcOrd="1" destOrd="0" presId="urn:microsoft.com/office/officeart/2005/8/layout/list1"/>
    <dgm:cxn modelId="{CAF07FD9-D83E-47FE-8E4B-1BF0EB884E1F}" type="presOf" srcId="{198E55E0-7873-4017-B650-0E25BA5A78DA}" destId="{EEAE10BB-1200-4695-B115-06C3E962A323}" srcOrd="0" destOrd="0" presId="urn:microsoft.com/office/officeart/2005/8/layout/list1"/>
    <dgm:cxn modelId="{7D91106B-CBEB-45D2-9489-CD1569C5C0A3}" srcId="{58E9C0F4-C315-4C71-8521-9AB274BDB17C}" destId="{8CE844CA-B275-4CD5-8B76-DEE0CA0018B2}" srcOrd="1" destOrd="0" parTransId="{71AD6509-E732-4C5B-ACFF-20E3F3357E0A}" sibTransId="{2383470A-F1A5-4DFE-8479-8416778A5ED2}"/>
    <dgm:cxn modelId="{F4D3499D-F43F-4E5A-9FB7-61C8C75219EA}" type="presParOf" srcId="{20600B4E-0AA5-43B8-829F-865F9EC31A02}" destId="{36DFC61F-E36F-41D4-AED6-81A214404A59}" srcOrd="0" destOrd="0" presId="urn:microsoft.com/office/officeart/2005/8/layout/list1"/>
    <dgm:cxn modelId="{9A152F29-8E67-480A-9ED8-57690EF1F3D9}" type="presParOf" srcId="{36DFC61F-E36F-41D4-AED6-81A214404A59}" destId="{EEAE10BB-1200-4695-B115-06C3E962A323}" srcOrd="0" destOrd="0" presId="urn:microsoft.com/office/officeart/2005/8/layout/list1"/>
    <dgm:cxn modelId="{412CDE5B-9033-4167-9793-25CEC2E0C622}" type="presParOf" srcId="{36DFC61F-E36F-41D4-AED6-81A214404A59}" destId="{40A9F504-2BF0-404E-962F-C3EE1349B94B}" srcOrd="1" destOrd="0" presId="urn:microsoft.com/office/officeart/2005/8/layout/list1"/>
    <dgm:cxn modelId="{AD0FB97A-EC4A-411C-9007-F9B7588C684D}" type="presParOf" srcId="{20600B4E-0AA5-43B8-829F-865F9EC31A02}" destId="{C756690B-D609-493A-A889-94B954CFB00F}" srcOrd="1" destOrd="0" presId="urn:microsoft.com/office/officeart/2005/8/layout/list1"/>
    <dgm:cxn modelId="{FD265B2D-5368-419B-B276-0FB5EA50F253}" type="presParOf" srcId="{20600B4E-0AA5-43B8-829F-865F9EC31A02}" destId="{3312CECF-1649-4450-8592-0C85356AC9F6}" srcOrd="2" destOrd="0" presId="urn:microsoft.com/office/officeart/2005/8/layout/list1"/>
    <dgm:cxn modelId="{B1711AF4-7014-4D95-B42C-A72B8C4A23A8}" type="presParOf" srcId="{20600B4E-0AA5-43B8-829F-865F9EC31A02}" destId="{2A6370F3-FBF8-46E8-8963-014DB6A2D711}" srcOrd="3" destOrd="0" presId="urn:microsoft.com/office/officeart/2005/8/layout/list1"/>
    <dgm:cxn modelId="{103F8718-4E5B-4003-8E64-1F8E153998E6}" type="presParOf" srcId="{20600B4E-0AA5-43B8-829F-865F9EC31A02}" destId="{6D432528-5C24-48AD-91DC-AB0EB67E1FC6}" srcOrd="4" destOrd="0" presId="urn:microsoft.com/office/officeart/2005/8/layout/list1"/>
    <dgm:cxn modelId="{A409D5A7-7A67-4F9A-A4F2-FD4AEE0E453F}" type="presParOf" srcId="{6D432528-5C24-48AD-91DC-AB0EB67E1FC6}" destId="{6337FE7A-5D2E-4A96-8B39-283CFA9E91F4}" srcOrd="0" destOrd="0" presId="urn:microsoft.com/office/officeart/2005/8/layout/list1"/>
    <dgm:cxn modelId="{2270E318-22AE-4EEB-919E-5AE1120C7949}" type="presParOf" srcId="{6D432528-5C24-48AD-91DC-AB0EB67E1FC6}" destId="{DDCC732C-80A2-4FDA-86EE-3392F0102ED8}" srcOrd="1" destOrd="0" presId="urn:microsoft.com/office/officeart/2005/8/layout/list1"/>
    <dgm:cxn modelId="{973A7B97-BA72-494C-80F7-6101A3456262}" type="presParOf" srcId="{20600B4E-0AA5-43B8-829F-865F9EC31A02}" destId="{0C9FC369-8E97-4D78-A543-A18823A1D09F}" srcOrd="5" destOrd="0" presId="urn:microsoft.com/office/officeart/2005/8/layout/list1"/>
    <dgm:cxn modelId="{140D7BD5-F07C-447A-82C8-59CDA4CE82A3}" type="presParOf" srcId="{20600B4E-0AA5-43B8-829F-865F9EC31A02}" destId="{BA9315C6-BCEC-4C6C-8C41-0D1E98485259}" srcOrd="6" destOrd="0" presId="urn:microsoft.com/office/officeart/2005/8/layout/list1"/>
    <dgm:cxn modelId="{1771C4C3-B498-43D4-B624-875FFFD3E219}" type="presParOf" srcId="{20600B4E-0AA5-43B8-829F-865F9EC31A02}" destId="{96087EF0-3082-4CD8-AA78-27F83A0BF2DA}" srcOrd="7" destOrd="0" presId="urn:microsoft.com/office/officeart/2005/8/layout/list1"/>
    <dgm:cxn modelId="{145260A2-1214-4AAA-8EB4-4BB7C533BA24}" type="presParOf" srcId="{20600B4E-0AA5-43B8-829F-865F9EC31A02}" destId="{81FCA8C6-2CE2-47DC-923A-0645B0DB464C}" srcOrd="8" destOrd="0" presId="urn:microsoft.com/office/officeart/2005/8/layout/list1"/>
    <dgm:cxn modelId="{7F1D207B-5A85-4519-A06C-A5B17CF019BA}" type="presParOf" srcId="{81FCA8C6-2CE2-47DC-923A-0645B0DB464C}" destId="{1142176F-B3D9-42F3-9E43-17C34CA2DE57}" srcOrd="0" destOrd="0" presId="urn:microsoft.com/office/officeart/2005/8/layout/list1"/>
    <dgm:cxn modelId="{27419275-A986-4220-AC74-E3B99CE4317D}" type="presParOf" srcId="{81FCA8C6-2CE2-47DC-923A-0645B0DB464C}" destId="{BB7894EC-DEDD-4D0B-BF42-E709E54D9FE9}" srcOrd="1" destOrd="0" presId="urn:microsoft.com/office/officeart/2005/8/layout/list1"/>
    <dgm:cxn modelId="{85259F09-CC5E-49FD-840E-3241884E0D49}" type="presParOf" srcId="{20600B4E-0AA5-43B8-829F-865F9EC31A02}" destId="{7A8577A9-9FC2-4F03-A1D6-D9CFFACA71DF}" srcOrd="9" destOrd="0" presId="urn:microsoft.com/office/officeart/2005/8/layout/list1"/>
    <dgm:cxn modelId="{306C2683-3905-43FC-ABFB-243931F7B4E3}" type="presParOf" srcId="{20600B4E-0AA5-43B8-829F-865F9EC31A02}" destId="{318D23F9-B418-4F3B-AE26-19FBC0EE68D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022FBD-77EC-4613-AC96-77B6CD07EAA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B70E4D3-739E-4A82-A7CB-50E039A4F482}">
      <dgm:prSet/>
      <dgm:spPr/>
      <dgm:t>
        <a:bodyPr/>
        <a:lstStyle/>
        <a:p>
          <a:r>
            <a:rPr lang="cs-CZ" dirty="0" smtClean="0"/>
            <a:t>Sestavení zásad práce a koordinace kariérového poradenství (KP)</a:t>
          </a:r>
          <a:endParaRPr lang="cs-CZ" dirty="0"/>
        </a:p>
      </dgm:t>
    </dgm:pt>
    <dgm:pt modelId="{F856DECE-E022-438C-B046-2F411083EDC5}" type="parTrans" cxnId="{7A429647-49C1-4EB7-B1AA-B818123A2264}">
      <dgm:prSet/>
      <dgm:spPr/>
      <dgm:t>
        <a:bodyPr/>
        <a:lstStyle/>
        <a:p>
          <a:endParaRPr lang="cs-CZ"/>
        </a:p>
      </dgm:t>
    </dgm:pt>
    <dgm:pt modelId="{B40C42AF-4D85-4178-BE6C-DB4ED2479B6F}" type="sibTrans" cxnId="{7A429647-49C1-4EB7-B1AA-B818123A2264}">
      <dgm:prSet/>
      <dgm:spPr/>
      <dgm:t>
        <a:bodyPr/>
        <a:lstStyle/>
        <a:p>
          <a:endParaRPr lang="cs-CZ"/>
        </a:p>
      </dgm:t>
    </dgm:pt>
    <dgm:pt modelId="{051A0C9B-4CCA-4972-B187-9C24C74C8BE0}">
      <dgm:prSet/>
      <dgm:spPr/>
      <dgm:t>
        <a:bodyPr/>
        <a:lstStyle/>
        <a:p>
          <a:r>
            <a:rPr lang="cs-CZ" dirty="0" smtClean="0"/>
            <a:t>kompetenční model kariérového poradce, metodika, zajištění nástrojů / metodických opor pro práci s žáky a jejich rodiči</a:t>
          </a:r>
          <a:endParaRPr lang="cs-CZ" dirty="0"/>
        </a:p>
      </dgm:t>
    </dgm:pt>
    <dgm:pt modelId="{555BFF5E-F17E-4855-8049-CA3766FEDD6F}" type="parTrans" cxnId="{B5E363A3-28B2-4B34-AE4D-BED93FE217A0}">
      <dgm:prSet/>
      <dgm:spPr/>
      <dgm:t>
        <a:bodyPr/>
        <a:lstStyle/>
        <a:p>
          <a:endParaRPr lang="cs-CZ"/>
        </a:p>
      </dgm:t>
    </dgm:pt>
    <dgm:pt modelId="{081C2083-AEEE-4A6F-8BA5-B3601E4FFD2E}" type="sibTrans" cxnId="{B5E363A3-28B2-4B34-AE4D-BED93FE217A0}">
      <dgm:prSet/>
      <dgm:spPr/>
      <dgm:t>
        <a:bodyPr/>
        <a:lstStyle/>
        <a:p>
          <a:endParaRPr lang="cs-CZ"/>
        </a:p>
      </dgm:t>
    </dgm:pt>
    <dgm:pt modelId="{0F96488E-CFB7-4260-88E0-5E89141F0AE6}">
      <dgm:prSet/>
      <dgm:spPr/>
      <dgm:t>
        <a:bodyPr/>
        <a:lstStyle/>
        <a:p>
          <a:r>
            <a:rPr lang="cs-CZ" smtClean="0"/>
            <a:t>Výběr a proškolení poradců poskytující služby kariérového poradenství </a:t>
          </a:r>
          <a:endParaRPr lang="cs-CZ" dirty="0"/>
        </a:p>
      </dgm:t>
    </dgm:pt>
    <dgm:pt modelId="{41168EB5-55A7-4064-8429-6D68C633BB3A}" type="parTrans" cxnId="{9D2452DD-FEAD-4014-B1CA-0C9C19EDEF79}">
      <dgm:prSet/>
      <dgm:spPr/>
      <dgm:t>
        <a:bodyPr/>
        <a:lstStyle/>
        <a:p>
          <a:endParaRPr lang="cs-CZ"/>
        </a:p>
      </dgm:t>
    </dgm:pt>
    <dgm:pt modelId="{6568763B-FF37-460D-A4A6-E6DECAB2878A}" type="sibTrans" cxnId="{9D2452DD-FEAD-4014-B1CA-0C9C19EDEF79}">
      <dgm:prSet/>
      <dgm:spPr/>
      <dgm:t>
        <a:bodyPr/>
        <a:lstStyle/>
        <a:p>
          <a:endParaRPr lang="cs-CZ"/>
        </a:p>
      </dgm:t>
    </dgm:pt>
    <dgm:pt modelId="{87C42E1C-9AFE-40A5-AA76-A6A7AC1ED02A}">
      <dgm:prSet/>
      <dgm:spPr/>
      <dgm:t>
        <a:bodyPr/>
        <a:lstStyle/>
        <a:p>
          <a:r>
            <a:rPr lang="cs-CZ" dirty="0" smtClean="0"/>
            <a:t>Realizace služeb kariérového poradenství</a:t>
          </a:r>
          <a:endParaRPr lang="cs-CZ" dirty="0"/>
        </a:p>
      </dgm:t>
    </dgm:pt>
    <dgm:pt modelId="{7ED4C180-6467-472F-A4A0-FEA74695A9EB}" type="parTrans" cxnId="{C98128E4-E340-48E2-897C-0C0026B27A0B}">
      <dgm:prSet/>
      <dgm:spPr/>
      <dgm:t>
        <a:bodyPr/>
        <a:lstStyle/>
        <a:p>
          <a:endParaRPr lang="cs-CZ"/>
        </a:p>
      </dgm:t>
    </dgm:pt>
    <dgm:pt modelId="{73809718-1E92-400D-B42D-3880EA9AE94C}" type="sibTrans" cxnId="{C98128E4-E340-48E2-897C-0C0026B27A0B}">
      <dgm:prSet/>
      <dgm:spPr/>
      <dgm:t>
        <a:bodyPr/>
        <a:lstStyle/>
        <a:p>
          <a:endParaRPr lang="cs-CZ"/>
        </a:p>
      </dgm:t>
    </dgm:pt>
    <dgm:pt modelId="{EBB5A2FA-8634-4EDC-AD27-EC64962957E1}">
      <dgm:prSet/>
      <dgm:spPr/>
      <dgm:t>
        <a:bodyPr/>
        <a:lstStyle/>
        <a:p>
          <a:r>
            <a:rPr lang="cs-CZ" dirty="0" smtClean="0"/>
            <a:t>individuální a skupinové poradenství, doplňkové aktivity - přednášky, konzultace, exkurze, informační materiály, atd. </a:t>
          </a:r>
          <a:endParaRPr lang="cs-CZ" dirty="0"/>
        </a:p>
      </dgm:t>
    </dgm:pt>
    <dgm:pt modelId="{8ABF90FB-8AE1-47AB-8D3E-D43E1DAE3F8D}" type="parTrans" cxnId="{5A3C0279-E9E5-45AA-A817-B0E665E34F49}">
      <dgm:prSet/>
      <dgm:spPr/>
      <dgm:t>
        <a:bodyPr/>
        <a:lstStyle/>
        <a:p>
          <a:endParaRPr lang="cs-CZ"/>
        </a:p>
      </dgm:t>
    </dgm:pt>
    <dgm:pt modelId="{8C0A1EEA-F2A2-4EDA-A765-E74C6168F4DA}" type="sibTrans" cxnId="{5A3C0279-E9E5-45AA-A817-B0E665E34F49}">
      <dgm:prSet/>
      <dgm:spPr/>
      <dgm:t>
        <a:bodyPr/>
        <a:lstStyle/>
        <a:p>
          <a:endParaRPr lang="cs-CZ"/>
        </a:p>
      </dgm:t>
    </dgm:pt>
    <dgm:pt modelId="{01F2A15F-B669-420B-BFFA-EEB96B177336}">
      <dgm:prSet/>
      <dgm:spPr/>
      <dgm:t>
        <a:bodyPr/>
        <a:lstStyle/>
        <a:p>
          <a:r>
            <a:rPr lang="cs-CZ" dirty="0" smtClean="0"/>
            <a:t>Zajištění aktuálních informačních zdrojů pro poskytování služeb kariérového poradenství</a:t>
          </a:r>
          <a:endParaRPr lang="cs-CZ" dirty="0"/>
        </a:p>
      </dgm:t>
    </dgm:pt>
    <dgm:pt modelId="{41FA875D-3C16-4F7C-B96A-8BCB25EB6C4B}" type="parTrans" cxnId="{264D55C6-0974-4978-95A7-41026BDF2B43}">
      <dgm:prSet/>
      <dgm:spPr/>
      <dgm:t>
        <a:bodyPr/>
        <a:lstStyle/>
        <a:p>
          <a:endParaRPr lang="cs-CZ"/>
        </a:p>
      </dgm:t>
    </dgm:pt>
    <dgm:pt modelId="{CC708EA9-42F2-4AE3-A5E1-9703B39A801A}" type="sibTrans" cxnId="{264D55C6-0974-4978-95A7-41026BDF2B43}">
      <dgm:prSet/>
      <dgm:spPr/>
      <dgm:t>
        <a:bodyPr/>
        <a:lstStyle/>
        <a:p>
          <a:endParaRPr lang="cs-CZ"/>
        </a:p>
      </dgm:t>
    </dgm:pt>
    <dgm:pt modelId="{CA5EE51E-AFC1-4708-BE6F-0C8B4978F868}">
      <dgm:prSet/>
      <dgm:spPr/>
      <dgm:t>
        <a:bodyPr/>
        <a:lstStyle/>
        <a:p>
          <a:r>
            <a:rPr lang="cs-CZ" smtClean="0"/>
            <a:t>Vyhodnocení a doporučení pro pokračování realizace</a:t>
          </a:r>
          <a:endParaRPr lang="cs-CZ" dirty="0"/>
        </a:p>
      </dgm:t>
    </dgm:pt>
    <dgm:pt modelId="{1A7B899F-CCE1-49C8-A9EE-C6E650E6A11E}" type="parTrans" cxnId="{52DF5900-51EF-4AB7-B85F-50B407FF6250}">
      <dgm:prSet/>
      <dgm:spPr/>
      <dgm:t>
        <a:bodyPr/>
        <a:lstStyle/>
        <a:p>
          <a:endParaRPr lang="cs-CZ"/>
        </a:p>
      </dgm:t>
    </dgm:pt>
    <dgm:pt modelId="{FC15C5C3-6E09-4A51-9457-3190ADCEAB13}" type="sibTrans" cxnId="{52DF5900-51EF-4AB7-B85F-50B407FF6250}">
      <dgm:prSet/>
      <dgm:spPr/>
      <dgm:t>
        <a:bodyPr/>
        <a:lstStyle/>
        <a:p>
          <a:endParaRPr lang="cs-CZ"/>
        </a:p>
      </dgm:t>
    </dgm:pt>
    <dgm:pt modelId="{20600B4E-0AA5-43B8-829F-865F9EC31A02}" type="pres">
      <dgm:prSet presAssocID="{53022FBD-77EC-4613-AC96-77B6CD07EA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9911538-A398-43DF-AD37-6273FC23A8AE}" type="pres">
      <dgm:prSet presAssocID="{9B70E4D3-739E-4A82-A7CB-50E039A4F482}" presName="parentLin" presStyleCnt="0"/>
      <dgm:spPr/>
    </dgm:pt>
    <dgm:pt modelId="{95D3EF2F-21EE-43E2-AC0F-D8CE2AB32353}" type="pres">
      <dgm:prSet presAssocID="{9B70E4D3-739E-4A82-A7CB-50E039A4F482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1DC912BD-39DD-425B-8B69-C8F0E7BEB1AA}" type="pres">
      <dgm:prSet presAssocID="{9B70E4D3-739E-4A82-A7CB-50E039A4F48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DF3E26-0DD1-48B1-91EE-E914F88BB2A8}" type="pres">
      <dgm:prSet presAssocID="{9B70E4D3-739E-4A82-A7CB-50E039A4F482}" presName="negativeSpace" presStyleCnt="0"/>
      <dgm:spPr/>
    </dgm:pt>
    <dgm:pt modelId="{306EEE24-08BD-4623-B568-2B2491B248B2}" type="pres">
      <dgm:prSet presAssocID="{9B70E4D3-739E-4A82-A7CB-50E039A4F482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8A39BF6-85B7-4F5C-A9C8-065029D323BA}" type="pres">
      <dgm:prSet presAssocID="{B40C42AF-4D85-4178-BE6C-DB4ED2479B6F}" presName="spaceBetweenRectangles" presStyleCnt="0"/>
      <dgm:spPr/>
    </dgm:pt>
    <dgm:pt modelId="{D72B7393-61ED-41A3-9984-1A91582284C6}" type="pres">
      <dgm:prSet presAssocID="{0F96488E-CFB7-4260-88E0-5E89141F0AE6}" presName="parentLin" presStyleCnt="0"/>
      <dgm:spPr/>
    </dgm:pt>
    <dgm:pt modelId="{5E99E7D4-C1C8-4081-BC9F-AE7F5650C664}" type="pres">
      <dgm:prSet presAssocID="{0F96488E-CFB7-4260-88E0-5E89141F0AE6}" presName="parentLeftMargin" presStyleLbl="node1" presStyleIdx="0" presStyleCnt="5"/>
      <dgm:spPr/>
      <dgm:t>
        <a:bodyPr/>
        <a:lstStyle/>
        <a:p>
          <a:endParaRPr lang="cs-CZ"/>
        </a:p>
      </dgm:t>
    </dgm:pt>
    <dgm:pt modelId="{73CB723E-8E1D-4F68-87FB-2B33C57F48B6}" type="pres">
      <dgm:prSet presAssocID="{0F96488E-CFB7-4260-88E0-5E89141F0AE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65A3943-C115-42D6-8A24-4F4A540EBF26}" type="pres">
      <dgm:prSet presAssocID="{0F96488E-CFB7-4260-88E0-5E89141F0AE6}" presName="negativeSpace" presStyleCnt="0"/>
      <dgm:spPr/>
    </dgm:pt>
    <dgm:pt modelId="{6431918B-6D73-473E-94D5-426D5CA69302}" type="pres">
      <dgm:prSet presAssocID="{0F96488E-CFB7-4260-88E0-5E89141F0AE6}" presName="childText" presStyleLbl="conFgAcc1" presStyleIdx="1" presStyleCnt="5">
        <dgm:presLayoutVars>
          <dgm:bulletEnabled val="1"/>
        </dgm:presLayoutVars>
      </dgm:prSet>
      <dgm:spPr/>
    </dgm:pt>
    <dgm:pt modelId="{72AA5B39-09E8-4897-896C-648AE5356068}" type="pres">
      <dgm:prSet presAssocID="{6568763B-FF37-460D-A4A6-E6DECAB2878A}" presName="spaceBetweenRectangles" presStyleCnt="0"/>
      <dgm:spPr/>
    </dgm:pt>
    <dgm:pt modelId="{7F737C6F-0FF0-4850-B860-C793AE826A24}" type="pres">
      <dgm:prSet presAssocID="{87C42E1C-9AFE-40A5-AA76-A6A7AC1ED02A}" presName="parentLin" presStyleCnt="0"/>
      <dgm:spPr/>
    </dgm:pt>
    <dgm:pt modelId="{F804ADE8-3C9F-40D6-B12B-7550CC642A55}" type="pres">
      <dgm:prSet presAssocID="{87C42E1C-9AFE-40A5-AA76-A6A7AC1ED02A}" presName="parentLeftMargin" presStyleLbl="node1" presStyleIdx="1" presStyleCnt="5"/>
      <dgm:spPr/>
      <dgm:t>
        <a:bodyPr/>
        <a:lstStyle/>
        <a:p>
          <a:endParaRPr lang="cs-CZ"/>
        </a:p>
      </dgm:t>
    </dgm:pt>
    <dgm:pt modelId="{D99A1A86-1B97-4B15-B652-F34F8C252826}" type="pres">
      <dgm:prSet presAssocID="{87C42E1C-9AFE-40A5-AA76-A6A7AC1ED02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5BFB7B-E05F-4E45-95B2-6FBB80EEDEF5}" type="pres">
      <dgm:prSet presAssocID="{87C42E1C-9AFE-40A5-AA76-A6A7AC1ED02A}" presName="negativeSpace" presStyleCnt="0"/>
      <dgm:spPr/>
    </dgm:pt>
    <dgm:pt modelId="{F64BEA39-2203-42A7-BBB7-449EC9DEF88D}" type="pres">
      <dgm:prSet presAssocID="{87C42E1C-9AFE-40A5-AA76-A6A7AC1ED02A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B8A841B-2372-4EEE-972B-6ACCBE7813EB}" type="pres">
      <dgm:prSet presAssocID="{73809718-1E92-400D-B42D-3880EA9AE94C}" presName="spaceBetweenRectangles" presStyleCnt="0"/>
      <dgm:spPr/>
    </dgm:pt>
    <dgm:pt modelId="{C5A535A0-3E2A-4940-8568-4AF97F53DD90}" type="pres">
      <dgm:prSet presAssocID="{01F2A15F-B669-420B-BFFA-EEB96B177336}" presName="parentLin" presStyleCnt="0"/>
      <dgm:spPr/>
    </dgm:pt>
    <dgm:pt modelId="{CD45F623-7F45-4E27-BC02-418B27F4DC64}" type="pres">
      <dgm:prSet presAssocID="{01F2A15F-B669-420B-BFFA-EEB96B177336}" presName="parentLeftMargin" presStyleLbl="node1" presStyleIdx="2" presStyleCnt="5"/>
      <dgm:spPr/>
      <dgm:t>
        <a:bodyPr/>
        <a:lstStyle/>
        <a:p>
          <a:endParaRPr lang="cs-CZ"/>
        </a:p>
      </dgm:t>
    </dgm:pt>
    <dgm:pt modelId="{C199B180-35D6-41BE-8ABC-8B8B251C9D6B}" type="pres">
      <dgm:prSet presAssocID="{01F2A15F-B669-420B-BFFA-EEB96B17733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D70B85-0B91-49B6-850B-08D678D93DF5}" type="pres">
      <dgm:prSet presAssocID="{01F2A15F-B669-420B-BFFA-EEB96B177336}" presName="negativeSpace" presStyleCnt="0"/>
      <dgm:spPr/>
    </dgm:pt>
    <dgm:pt modelId="{12547C13-687C-4AF4-A013-DF70E41AFD8D}" type="pres">
      <dgm:prSet presAssocID="{01F2A15F-B669-420B-BFFA-EEB96B177336}" presName="childText" presStyleLbl="conFgAcc1" presStyleIdx="3" presStyleCnt="5">
        <dgm:presLayoutVars>
          <dgm:bulletEnabled val="1"/>
        </dgm:presLayoutVars>
      </dgm:prSet>
      <dgm:spPr/>
    </dgm:pt>
    <dgm:pt modelId="{33E61016-6385-48E2-B497-B78A76874B9E}" type="pres">
      <dgm:prSet presAssocID="{CC708EA9-42F2-4AE3-A5E1-9703B39A801A}" presName="spaceBetweenRectangles" presStyleCnt="0"/>
      <dgm:spPr/>
    </dgm:pt>
    <dgm:pt modelId="{05782A77-4B72-4AA1-9189-DB4835933191}" type="pres">
      <dgm:prSet presAssocID="{CA5EE51E-AFC1-4708-BE6F-0C8B4978F868}" presName="parentLin" presStyleCnt="0"/>
      <dgm:spPr/>
    </dgm:pt>
    <dgm:pt modelId="{C3E2D89C-30BF-4167-A152-67275FE09F54}" type="pres">
      <dgm:prSet presAssocID="{CA5EE51E-AFC1-4708-BE6F-0C8B4978F868}" presName="parentLeftMargin" presStyleLbl="node1" presStyleIdx="3" presStyleCnt="5"/>
      <dgm:spPr/>
      <dgm:t>
        <a:bodyPr/>
        <a:lstStyle/>
        <a:p>
          <a:endParaRPr lang="cs-CZ"/>
        </a:p>
      </dgm:t>
    </dgm:pt>
    <dgm:pt modelId="{943241D5-8CE4-43BC-A795-77BC5C942E77}" type="pres">
      <dgm:prSet presAssocID="{CA5EE51E-AFC1-4708-BE6F-0C8B4978F86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4ACC78-76A9-4146-A3CE-43930B7C1007}" type="pres">
      <dgm:prSet presAssocID="{CA5EE51E-AFC1-4708-BE6F-0C8B4978F868}" presName="negativeSpace" presStyleCnt="0"/>
      <dgm:spPr/>
    </dgm:pt>
    <dgm:pt modelId="{C08A2B9C-52D7-4243-A714-7097E2016385}" type="pres">
      <dgm:prSet presAssocID="{CA5EE51E-AFC1-4708-BE6F-0C8B4978F86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AF906EC9-BC73-4C0A-B2F6-D14353268198}" type="presOf" srcId="{CA5EE51E-AFC1-4708-BE6F-0C8B4978F868}" destId="{943241D5-8CE4-43BC-A795-77BC5C942E77}" srcOrd="1" destOrd="0" presId="urn:microsoft.com/office/officeart/2005/8/layout/list1"/>
    <dgm:cxn modelId="{6AF6564F-95B1-4F1A-AA31-6D5FFD6A169A}" type="presOf" srcId="{9B70E4D3-739E-4A82-A7CB-50E039A4F482}" destId="{1DC912BD-39DD-425B-8B69-C8F0E7BEB1AA}" srcOrd="1" destOrd="0" presId="urn:microsoft.com/office/officeart/2005/8/layout/list1"/>
    <dgm:cxn modelId="{264D55C6-0974-4978-95A7-41026BDF2B43}" srcId="{53022FBD-77EC-4613-AC96-77B6CD07EAA7}" destId="{01F2A15F-B669-420B-BFFA-EEB96B177336}" srcOrd="3" destOrd="0" parTransId="{41FA875D-3C16-4F7C-B96A-8BCB25EB6C4B}" sibTransId="{CC708EA9-42F2-4AE3-A5E1-9703B39A801A}"/>
    <dgm:cxn modelId="{B5E363A3-28B2-4B34-AE4D-BED93FE217A0}" srcId="{9B70E4D3-739E-4A82-A7CB-50E039A4F482}" destId="{051A0C9B-4CCA-4972-B187-9C24C74C8BE0}" srcOrd="0" destOrd="0" parTransId="{555BFF5E-F17E-4855-8049-CA3766FEDD6F}" sibTransId="{081C2083-AEEE-4A6F-8BA5-B3601E4FFD2E}"/>
    <dgm:cxn modelId="{9D2452DD-FEAD-4014-B1CA-0C9C19EDEF79}" srcId="{53022FBD-77EC-4613-AC96-77B6CD07EAA7}" destId="{0F96488E-CFB7-4260-88E0-5E89141F0AE6}" srcOrd="1" destOrd="0" parTransId="{41168EB5-55A7-4064-8429-6D68C633BB3A}" sibTransId="{6568763B-FF37-460D-A4A6-E6DECAB2878A}"/>
    <dgm:cxn modelId="{5A3C0279-E9E5-45AA-A817-B0E665E34F49}" srcId="{87C42E1C-9AFE-40A5-AA76-A6A7AC1ED02A}" destId="{EBB5A2FA-8634-4EDC-AD27-EC64962957E1}" srcOrd="0" destOrd="0" parTransId="{8ABF90FB-8AE1-47AB-8D3E-D43E1DAE3F8D}" sibTransId="{8C0A1EEA-F2A2-4EDA-A765-E74C6168F4DA}"/>
    <dgm:cxn modelId="{CEFFD38B-4B19-4CF9-9A4D-02BA227E7663}" type="presOf" srcId="{01F2A15F-B669-420B-BFFA-EEB96B177336}" destId="{CD45F623-7F45-4E27-BC02-418B27F4DC64}" srcOrd="0" destOrd="0" presId="urn:microsoft.com/office/officeart/2005/8/layout/list1"/>
    <dgm:cxn modelId="{E4B554BF-3179-49B4-9044-FFE0CB622918}" type="presOf" srcId="{EBB5A2FA-8634-4EDC-AD27-EC64962957E1}" destId="{F64BEA39-2203-42A7-BBB7-449EC9DEF88D}" srcOrd="0" destOrd="0" presId="urn:microsoft.com/office/officeart/2005/8/layout/list1"/>
    <dgm:cxn modelId="{C98128E4-E340-48E2-897C-0C0026B27A0B}" srcId="{53022FBD-77EC-4613-AC96-77B6CD07EAA7}" destId="{87C42E1C-9AFE-40A5-AA76-A6A7AC1ED02A}" srcOrd="2" destOrd="0" parTransId="{7ED4C180-6467-472F-A4A0-FEA74695A9EB}" sibTransId="{73809718-1E92-400D-B42D-3880EA9AE94C}"/>
    <dgm:cxn modelId="{E4F1E7EF-67D6-49F9-A68C-AC71CB8682C1}" type="presOf" srcId="{051A0C9B-4CCA-4972-B187-9C24C74C8BE0}" destId="{306EEE24-08BD-4623-B568-2B2491B248B2}" srcOrd="0" destOrd="0" presId="urn:microsoft.com/office/officeart/2005/8/layout/list1"/>
    <dgm:cxn modelId="{FAF61855-B4D2-4316-98A8-C548171A89F5}" type="presOf" srcId="{9B70E4D3-739E-4A82-A7CB-50E039A4F482}" destId="{95D3EF2F-21EE-43E2-AC0F-D8CE2AB32353}" srcOrd="0" destOrd="0" presId="urn:microsoft.com/office/officeart/2005/8/layout/list1"/>
    <dgm:cxn modelId="{E7259222-8B4E-47BC-8566-A09210C630C1}" type="presOf" srcId="{0F96488E-CFB7-4260-88E0-5E89141F0AE6}" destId="{5E99E7D4-C1C8-4081-BC9F-AE7F5650C664}" srcOrd="0" destOrd="0" presId="urn:microsoft.com/office/officeart/2005/8/layout/list1"/>
    <dgm:cxn modelId="{94F5D646-7CE6-4B8D-9386-7AECD94DFD04}" type="presOf" srcId="{87C42E1C-9AFE-40A5-AA76-A6A7AC1ED02A}" destId="{F804ADE8-3C9F-40D6-B12B-7550CC642A55}" srcOrd="0" destOrd="0" presId="urn:microsoft.com/office/officeart/2005/8/layout/list1"/>
    <dgm:cxn modelId="{6E20BE15-C418-43E7-8E56-B6C5F979E1D0}" type="presOf" srcId="{CA5EE51E-AFC1-4708-BE6F-0C8B4978F868}" destId="{C3E2D89C-30BF-4167-A152-67275FE09F54}" srcOrd="0" destOrd="0" presId="urn:microsoft.com/office/officeart/2005/8/layout/list1"/>
    <dgm:cxn modelId="{3F992D48-0D71-4035-BE52-4ED28222D3AB}" type="presOf" srcId="{01F2A15F-B669-420B-BFFA-EEB96B177336}" destId="{C199B180-35D6-41BE-8ABC-8B8B251C9D6B}" srcOrd="1" destOrd="0" presId="urn:microsoft.com/office/officeart/2005/8/layout/list1"/>
    <dgm:cxn modelId="{DCDD58DA-2BB7-4E83-A862-8E02EAF473A6}" type="presOf" srcId="{53022FBD-77EC-4613-AC96-77B6CD07EAA7}" destId="{20600B4E-0AA5-43B8-829F-865F9EC31A02}" srcOrd="0" destOrd="0" presId="urn:microsoft.com/office/officeart/2005/8/layout/list1"/>
    <dgm:cxn modelId="{52DF5900-51EF-4AB7-B85F-50B407FF6250}" srcId="{53022FBD-77EC-4613-AC96-77B6CD07EAA7}" destId="{CA5EE51E-AFC1-4708-BE6F-0C8B4978F868}" srcOrd="4" destOrd="0" parTransId="{1A7B899F-CCE1-49C8-A9EE-C6E650E6A11E}" sibTransId="{FC15C5C3-6E09-4A51-9457-3190ADCEAB13}"/>
    <dgm:cxn modelId="{5ECC903A-0CD8-4042-83E6-51831FF2AB43}" type="presOf" srcId="{87C42E1C-9AFE-40A5-AA76-A6A7AC1ED02A}" destId="{D99A1A86-1B97-4B15-B652-F34F8C252826}" srcOrd="1" destOrd="0" presId="urn:microsoft.com/office/officeart/2005/8/layout/list1"/>
    <dgm:cxn modelId="{7A429647-49C1-4EB7-B1AA-B818123A2264}" srcId="{53022FBD-77EC-4613-AC96-77B6CD07EAA7}" destId="{9B70E4D3-739E-4A82-A7CB-50E039A4F482}" srcOrd="0" destOrd="0" parTransId="{F856DECE-E022-438C-B046-2F411083EDC5}" sibTransId="{B40C42AF-4D85-4178-BE6C-DB4ED2479B6F}"/>
    <dgm:cxn modelId="{55EA8BB6-8B41-407F-BC1E-8206BBF9FA02}" type="presOf" srcId="{0F96488E-CFB7-4260-88E0-5E89141F0AE6}" destId="{73CB723E-8E1D-4F68-87FB-2B33C57F48B6}" srcOrd="1" destOrd="0" presId="urn:microsoft.com/office/officeart/2005/8/layout/list1"/>
    <dgm:cxn modelId="{93DC784A-F119-4B40-9DBA-3C6C57B50F92}" type="presParOf" srcId="{20600B4E-0AA5-43B8-829F-865F9EC31A02}" destId="{F9911538-A398-43DF-AD37-6273FC23A8AE}" srcOrd="0" destOrd="0" presId="urn:microsoft.com/office/officeart/2005/8/layout/list1"/>
    <dgm:cxn modelId="{E9A7616F-DF1C-4C89-B093-D1673F820BEC}" type="presParOf" srcId="{F9911538-A398-43DF-AD37-6273FC23A8AE}" destId="{95D3EF2F-21EE-43E2-AC0F-D8CE2AB32353}" srcOrd="0" destOrd="0" presId="urn:microsoft.com/office/officeart/2005/8/layout/list1"/>
    <dgm:cxn modelId="{0FF2DBAA-02A8-4F45-904F-076E27D6E967}" type="presParOf" srcId="{F9911538-A398-43DF-AD37-6273FC23A8AE}" destId="{1DC912BD-39DD-425B-8B69-C8F0E7BEB1AA}" srcOrd="1" destOrd="0" presId="urn:microsoft.com/office/officeart/2005/8/layout/list1"/>
    <dgm:cxn modelId="{F0826D96-01A9-4F37-BD2A-AA0548211F94}" type="presParOf" srcId="{20600B4E-0AA5-43B8-829F-865F9EC31A02}" destId="{5EDF3E26-0DD1-48B1-91EE-E914F88BB2A8}" srcOrd="1" destOrd="0" presId="urn:microsoft.com/office/officeart/2005/8/layout/list1"/>
    <dgm:cxn modelId="{C49AAA88-278D-417B-8C52-3755FA4D68A1}" type="presParOf" srcId="{20600B4E-0AA5-43B8-829F-865F9EC31A02}" destId="{306EEE24-08BD-4623-B568-2B2491B248B2}" srcOrd="2" destOrd="0" presId="urn:microsoft.com/office/officeart/2005/8/layout/list1"/>
    <dgm:cxn modelId="{9B7B31F1-A24C-43EF-8214-96A19E4BF566}" type="presParOf" srcId="{20600B4E-0AA5-43B8-829F-865F9EC31A02}" destId="{18A39BF6-85B7-4F5C-A9C8-065029D323BA}" srcOrd="3" destOrd="0" presId="urn:microsoft.com/office/officeart/2005/8/layout/list1"/>
    <dgm:cxn modelId="{7C9AC3A9-EEF2-4C35-9151-E6049D75C695}" type="presParOf" srcId="{20600B4E-0AA5-43B8-829F-865F9EC31A02}" destId="{D72B7393-61ED-41A3-9984-1A91582284C6}" srcOrd="4" destOrd="0" presId="urn:microsoft.com/office/officeart/2005/8/layout/list1"/>
    <dgm:cxn modelId="{ED2FE3F7-76BD-4B37-B330-6FF7F47FA80A}" type="presParOf" srcId="{D72B7393-61ED-41A3-9984-1A91582284C6}" destId="{5E99E7D4-C1C8-4081-BC9F-AE7F5650C664}" srcOrd="0" destOrd="0" presId="urn:microsoft.com/office/officeart/2005/8/layout/list1"/>
    <dgm:cxn modelId="{9B558589-50C3-4C68-BE09-5B2B69C896A9}" type="presParOf" srcId="{D72B7393-61ED-41A3-9984-1A91582284C6}" destId="{73CB723E-8E1D-4F68-87FB-2B33C57F48B6}" srcOrd="1" destOrd="0" presId="urn:microsoft.com/office/officeart/2005/8/layout/list1"/>
    <dgm:cxn modelId="{4B48465A-14DC-4AF8-8F19-4F525A085D25}" type="presParOf" srcId="{20600B4E-0AA5-43B8-829F-865F9EC31A02}" destId="{065A3943-C115-42D6-8A24-4F4A540EBF26}" srcOrd="5" destOrd="0" presId="urn:microsoft.com/office/officeart/2005/8/layout/list1"/>
    <dgm:cxn modelId="{A37EB661-2B25-4D8D-8FA1-60B8FCE14BA9}" type="presParOf" srcId="{20600B4E-0AA5-43B8-829F-865F9EC31A02}" destId="{6431918B-6D73-473E-94D5-426D5CA69302}" srcOrd="6" destOrd="0" presId="urn:microsoft.com/office/officeart/2005/8/layout/list1"/>
    <dgm:cxn modelId="{257CC0E8-8453-443A-A2FD-FCCC59AD875E}" type="presParOf" srcId="{20600B4E-0AA5-43B8-829F-865F9EC31A02}" destId="{72AA5B39-09E8-4897-896C-648AE5356068}" srcOrd="7" destOrd="0" presId="urn:microsoft.com/office/officeart/2005/8/layout/list1"/>
    <dgm:cxn modelId="{982A237C-0213-447D-BA6F-8C3775F73DE7}" type="presParOf" srcId="{20600B4E-0AA5-43B8-829F-865F9EC31A02}" destId="{7F737C6F-0FF0-4850-B860-C793AE826A24}" srcOrd="8" destOrd="0" presId="urn:microsoft.com/office/officeart/2005/8/layout/list1"/>
    <dgm:cxn modelId="{E025D0ED-D252-4675-8224-E1A56DC73CD8}" type="presParOf" srcId="{7F737C6F-0FF0-4850-B860-C793AE826A24}" destId="{F804ADE8-3C9F-40D6-B12B-7550CC642A55}" srcOrd="0" destOrd="0" presId="urn:microsoft.com/office/officeart/2005/8/layout/list1"/>
    <dgm:cxn modelId="{28D1CC6C-8D1F-4886-B628-4BB016F27C40}" type="presParOf" srcId="{7F737C6F-0FF0-4850-B860-C793AE826A24}" destId="{D99A1A86-1B97-4B15-B652-F34F8C252826}" srcOrd="1" destOrd="0" presId="urn:microsoft.com/office/officeart/2005/8/layout/list1"/>
    <dgm:cxn modelId="{342EFAF3-558C-4D26-A9A0-AFF89788D96E}" type="presParOf" srcId="{20600B4E-0AA5-43B8-829F-865F9EC31A02}" destId="{D15BFB7B-E05F-4E45-95B2-6FBB80EEDEF5}" srcOrd="9" destOrd="0" presId="urn:microsoft.com/office/officeart/2005/8/layout/list1"/>
    <dgm:cxn modelId="{70B2C6D4-186C-4476-9B35-A8D5BA390743}" type="presParOf" srcId="{20600B4E-0AA5-43B8-829F-865F9EC31A02}" destId="{F64BEA39-2203-42A7-BBB7-449EC9DEF88D}" srcOrd="10" destOrd="0" presId="urn:microsoft.com/office/officeart/2005/8/layout/list1"/>
    <dgm:cxn modelId="{DFE68191-F0DA-41BF-B6F3-E5CCC2456920}" type="presParOf" srcId="{20600B4E-0AA5-43B8-829F-865F9EC31A02}" destId="{AB8A841B-2372-4EEE-972B-6ACCBE7813EB}" srcOrd="11" destOrd="0" presId="urn:microsoft.com/office/officeart/2005/8/layout/list1"/>
    <dgm:cxn modelId="{04FFDD32-0F6C-416C-840B-B9671E959DB5}" type="presParOf" srcId="{20600B4E-0AA5-43B8-829F-865F9EC31A02}" destId="{C5A535A0-3E2A-4940-8568-4AF97F53DD90}" srcOrd="12" destOrd="0" presId="urn:microsoft.com/office/officeart/2005/8/layout/list1"/>
    <dgm:cxn modelId="{E1376514-3254-40DF-A76E-B5F1BAB9CEAC}" type="presParOf" srcId="{C5A535A0-3E2A-4940-8568-4AF97F53DD90}" destId="{CD45F623-7F45-4E27-BC02-418B27F4DC64}" srcOrd="0" destOrd="0" presId="urn:microsoft.com/office/officeart/2005/8/layout/list1"/>
    <dgm:cxn modelId="{CC5DDE76-FE39-4E3D-9FBA-CC65FF48EA4E}" type="presParOf" srcId="{C5A535A0-3E2A-4940-8568-4AF97F53DD90}" destId="{C199B180-35D6-41BE-8ABC-8B8B251C9D6B}" srcOrd="1" destOrd="0" presId="urn:microsoft.com/office/officeart/2005/8/layout/list1"/>
    <dgm:cxn modelId="{EEA07775-BE38-4C54-B7DF-E9213E11C77F}" type="presParOf" srcId="{20600B4E-0AA5-43B8-829F-865F9EC31A02}" destId="{89D70B85-0B91-49B6-850B-08D678D93DF5}" srcOrd="13" destOrd="0" presId="urn:microsoft.com/office/officeart/2005/8/layout/list1"/>
    <dgm:cxn modelId="{25D3300C-9C38-4D45-91AC-436A557D1546}" type="presParOf" srcId="{20600B4E-0AA5-43B8-829F-865F9EC31A02}" destId="{12547C13-687C-4AF4-A013-DF70E41AFD8D}" srcOrd="14" destOrd="0" presId="urn:microsoft.com/office/officeart/2005/8/layout/list1"/>
    <dgm:cxn modelId="{860DAEF2-1484-46E9-9C7D-46F28FEA4CE7}" type="presParOf" srcId="{20600B4E-0AA5-43B8-829F-865F9EC31A02}" destId="{33E61016-6385-48E2-B497-B78A76874B9E}" srcOrd="15" destOrd="0" presId="urn:microsoft.com/office/officeart/2005/8/layout/list1"/>
    <dgm:cxn modelId="{F63DE664-4EF9-4098-9076-346F0FCF7D4A}" type="presParOf" srcId="{20600B4E-0AA5-43B8-829F-865F9EC31A02}" destId="{05782A77-4B72-4AA1-9189-DB4835933191}" srcOrd="16" destOrd="0" presId="urn:microsoft.com/office/officeart/2005/8/layout/list1"/>
    <dgm:cxn modelId="{254A1D4B-CF22-43CD-83B6-99307CA84B05}" type="presParOf" srcId="{05782A77-4B72-4AA1-9189-DB4835933191}" destId="{C3E2D89C-30BF-4167-A152-67275FE09F54}" srcOrd="0" destOrd="0" presId="urn:microsoft.com/office/officeart/2005/8/layout/list1"/>
    <dgm:cxn modelId="{077696EE-6697-48D3-A1F2-731068624E89}" type="presParOf" srcId="{05782A77-4B72-4AA1-9189-DB4835933191}" destId="{943241D5-8CE4-43BC-A795-77BC5C942E77}" srcOrd="1" destOrd="0" presId="urn:microsoft.com/office/officeart/2005/8/layout/list1"/>
    <dgm:cxn modelId="{521C2FED-98D9-46D3-B0EB-9334C5EF942E}" type="presParOf" srcId="{20600B4E-0AA5-43B8-829F-865F9EC31A02}" destId="{3F4ACC78-76A9-4146-A3CE-43930B7C1007}" srcOrd="17" destOrd="0" presId="urn:microsoft.com/office/officeart/2005/8/layout/list1"/>
    <dgm:cxn modelId="{09F33C1B-DFFE-4B9E-8082-21264AB0B86F}" type="presParOf" srcId="{20600B4E-0AA5-43B8-829F-865F9EC31A02}" destId="{C08A2B9C-52D7-4243-A714-7097E201638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F52FD-24C9-4C58-9E4B-FCC5CEA8FFA7}" type="datetimeFigureOut">
              <a:rPr lang="cs-CZ" smtClean="0"/>
              <a:t>27. 5. 2016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94311-23E8-43C6-91C0-8A90EFEA1B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909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94311-23E8-43C6-91C0-8A90EFEA1BE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779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94311-23E8-43C6-91C0-8A90EFEA1BE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142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94311-23E8-43C6-91C0-8A90EFEA1BE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674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94311-23E8-43C6-91C0-8A90EFEA1BE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995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94311-23E8-43C6-91C0-8A90EFEA1BE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754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94311-23E8-43C6-91C0-8A90EFEA1BE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943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94311-23E8-43C6-91C0-8A90EFEA1BE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507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94311-23E8-43C6-91C0-8A90EFEA1BE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777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68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5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0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293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46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7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4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06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7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56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87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00051" y="1741442"/>
            <a:ext cx="8268788" cy="2468880"/>
          </a:xfrm>
        </p:spPr>
        <p:txBody>
          <a:bodyPr>
            <a:noAutofit/>
          </a:bodyPr>
          <a:lstStyle/>
          <a:p>
            <a:pPr algn="l"/>
            <a:r>
              <a:rPr lang="cs-CZ" sz="6000" dirty="0" smtClean="0"/>
              <a:t>Kariérové poradenství a podnikavost</a:t>
            </a:r>
            <a:endParaRPr lang="en-US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51" y="4384183"/>
            <a:ext cx="10058400" cy="1143000"/>
          </a:xfrm>
        </p:spPr>
        <p:txBody>
          <a:bodyPr/>
          <a:lstStyle/>
          <a:p>
            <a:r>
              <a:rPr lang="cs-CZ" dirty="0" smtClean="0"/>
              <a:t>Projektové záměry, šablony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8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9314" y="114872"/>
            <a:ext cx="9720072" cy="1499616"/>
          </a:xfrm>
        </p:spPr>
        <p:txBody>
          <a:bodyPr>
            <a:normAutofit/>
          </a:bodyPr>
          <a:lstStyle/>
          <a:p>
            <a:r>
              <a:rPr lang="cs-CZ" sz="4400" dirty="0" smtClean="0"/>
              <a:t>Regionální projekt - Podpora podnikavosti a kreativity v Jihočeském kraji</a:t>
            </a:r>
            <a:endParaRPr lang="cs-CZ" sz="4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343914" y="1841500"/>
            <a:ext cx="9994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Cílem projektu je rozvíjet tzv. podnikatelské dovednosti, jelikož přispívají nejen k zakládání nových podniků, ale také k zaměstnatelnosti mladých lidí</a:t>
            </a:r>
          </a:p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51739130"/>
              </p:ext>
            </p:extLst>
          </p:nvPr>
        </p:nvGraphicFramePr>
        <p:xfrm>
          <a:off x="850900" y="2146300"/>
          <a:ext cx="11010900" cy="435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8644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9314" y="114872"/>
            <a:ext cx="9720072" cy="1499616"/>
          </a:xfrm>
        </p:spPr>
        <p:txBody>
          <a:bodyPr>
            <a:normAutofit/>
          </a:bodyPr>
          <a:lstStyle/>
          <a:p>
            <a:r>
              <a:rPr lang="cs-CZ" sz="4400" dirty="0" smtClean="0"/>
              <a:t>Regionální projekt - Podpora podnikavosti a kreativity v Jihočeském kraji (nadstavbový)</a:t>
            </a:r>
            <a:endParaRPr lang="cs-CZ" sz="4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343914" y="1841500"/>
            <a:ext cx="9994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Cílem projektu je podpora podnikavosti a kreativity žáků SŠ </a:t>
            </a:r>
            <a:r>
              <a:rPr lang="cs-CZ" b="1" dirty="0" smtClean="0"/>
              <a:t>a jejich </a:t>
            </a:r>
            <a:r>
              <a:rPr lang="cs-CZ" b="1" dirty="0"/>
              <a:t>seznámení </a:t>
            </a:r>
            <a:r>
              <a:rPr lang="cs-CZ" b="1" dirty="0" smtClean="0"/>
              <a:t>s praktickými zkušenostmi založení </a:t>
            </a:r>
            <a:r>
              <a:rPr lang="cs-CZ" b="1" dirty="0"/>
              <a:t>reálné firmy a inspirace zkušenostmi úspěšných podnikatelů</a:t>
            </a:r>
            <a:endParaRPr lang="cs-CZ" dirty="0" smtClean="0"/>
          </a:p>
          <a:p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81434480"/>
              </p:ext>
            </p:extLst>
          </p:nvPr>
        </p:nvGraphicFramePr>
        <p:xfrm>
          <a:off x="850900" y="2159000"/>
          <a:ext cx="110109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71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00597"/>
            <a:ext cx="9918700" cy="1450403"/>
          </a:xfrm>
        </p:spPr>
        <p:txBody>
          <a:bodyPr/>
          <a:lstStyle/>
          <a:p>
            <a:r>
              <a:rPr lang="cs-CZ" dirty="0" smtClean="0"/>
              <a:t>Šablona - Podnikatelské projekty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6900" y="1866899"/>
            <a:ext cx="10934700" cy="47482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Cíle: Podpora </a:t>
            </a:r>
            <a:r>
              <a:rPr lang="cs-CZ" b="1" dirty="0"/>
              <a:t>školních projektů zaměřených na podporu podnikavosti a kreativity žáků středních a základních škol. Rozvoj didaktických dovedností vyučujících potřebných pro výuku k podnikavosti.</a:t>
            </a:r>
          </a:p>
          <a:p>
            <a:pPr marL="0" indent="0" algn="just">
              <a:buNone/>
            </a:pPr>
            <a:r>
              <a:rPr lang="cs-CZ" b="1" dirty="0" smtClean="0"/>
              <a:t>Aktivity: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dirty="0"/>
              <a:t>Projekty SŠ zaměřené na rozvoj </a:t>
            </a:r>
            <a:r>
              <a:rPr lang="cs-CZ" dirty="0" smtClean="0"/>
              <a:t>podnikavosti: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cs-CZ" dirty="0"/>
              <a:t>K</a:t>
            </a:r>
            <a:r>
              <a:rPr lang="cs-CZ" dirty="0" smtClean="0"/>
              <a:t>omplexní </a:t>
            </a:r>
            <a:r>
              <a:rPr lang="cs-CZ" dirty="0"/>
              <a:t>rozvoj či prohloubení kompetencí v podnikavosti žáků </a:t>
            </a:r>
            <a:r>
              <a:rPr lang="cs-CZ" dirty="0" smtClean="0"/>
              <a:t>SŠ, </a:t>
            </a:r>
            <a:r>
              <a:rPr lang="cs-CZ" dirty="0"/>
              <a:t>které mají rozvíjet soubor dovedností účastníků v podnikavosti (vhodný podnikatelský záměr, legislativní a právní rámec, financování, personální činnost, propagace atd.)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cs-CZ" dirty="0" smtClean="0"/>
              <a:t>Rozvoj </a:t>
            </a:r>
            <a:r>
              <a:rPr lang="cs-CZ" dirty="0"/>
              <a:t>či prohloubení dílčích kompetencí v podnikavosti – ekonomických, personálních, organizačních, schopnosti pracovat v týmu, komunikativních, kultura projevu a chování apod. u žáků a učitelů středních škol (semináře, workshopy).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cs-CZ" dirty="0" smtClean="0"/>
              <a:t>Projekty mezi SŠ a</a:t>
            </a:r>
            <a:r>
              <a:rPr lang="cs-CZ" dirty="0"/>
              <a:t> podnikatelskými subjekty </a:t>
            </a:r>
            <a:r>
              <a:rPr lang="cs-CZ" dirty="0" smtClean="0"/>
              <a:t>- získávání </a:t>
            </a:r>
            <a:r>
              <a:rPr lang="cs-CZ" dirty="0"/>
              <a:t>praktických zkušeností a k prohlubování kompetencí k </a:t>
            </a:r>
            <a:r>
              <a:rPr lang="cs-CZ" dirty="0" smtClean="0"/>
              <a:t>podnikavosti</a:t>
            </a:r>
            <a:endParaRPr lang="cs-CZ" dirty="0"/>
          </a:p>
          <a:p>
            <a:pPr marL="457200" indent="-457200" algn="just">
              <a:buFont typeface="+mj-lt"/>
              <a:buAutoNum type="arabicPeriod" startAt="2"/>
            </a:pPr>
            <a:r>
              <a:rPr lang="cs-CZ" dirty="0" smtClean="0"/>
              <a:t>Projekty </a:t>
            </a:r>
            <a:r>
              <a:rPr lang="cs-CZ" dirty="0"/>
              <a:t>zaměřené na rozvoj podnikavosti, které budou realizovat SŠ ve spolupráci se </a:t>
            </a:r>
            <a:r>
              <a:rPr lang="cs-CZ" dirty="0" smtClean="0"/>
              <a:t>ZŠ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cs-CZ" dirty="0"/>
              <a:t>Projekty podporující spolupráci </a:t>
            </a:r>
            <a:r>
              <a:rPr lang="cs-CZ" dirty="0" smtClean="0"/>
              <a:t>SŠ a ZŠ, </a:t>
            </a:r>
            <a:r>
              <a:rPr lang="cs-CZ" dirty="0"/>
              <a:t>které budou ve střední škole nebo ve firmě realizovat konkrétní </a:t>
            </a:r>
            <a:r>
              <a:rPr lang="cs-CZ" dirty="0" smtClean="0"/>
              <a:t>úkoly (kompetence v podnikavosti)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cs-CZ" dirty="0" smtClean="0"/>
              <a:t>Workshopy podporující výměnu zkušeností pedagogů z různých škol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cs-CZ" dirty="0" smtClean="0"/>
              <a:t>Výměna zkušeností </a:t>
            </a:r>
            <a:r>
              <a:rPr lang="cs-CZ" dirty="0"/>
              <a:t>pedagogů a příkladů dobré praxe různých škol potřebných k motivaci žáků v oblasti podnikavosti a kreativity (workshopy).</a:t>
            </a:r>
          </a:p>
        </p:txBody>
      </p:sp>
    </p:spTree>
    <p:extLst>
      <p:ext uri="{BB962C8B-B14F-4D97-AF65-F5344CB8AC3E}">
        <p14:creationId xmlns:p14="http://schemas.microsoft.com/office/powerpoint/2010/main" val="3454877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69314" y="114872"/>
            <a:ext cx="9720072" cy="1499616"/>
          </a:xfrm>
        </p:spPr>
        <p:txBody>
          <a:bodyPr>
            <a:normAutofit/>
          </a:bodyPr>
          <a:lstStyle/>
          <a:p>
            <a:r>
              <a:rPr lang="cs-CZ" sz="4400" dirty="0" smtClean="0"/>
              <a:t>Regionální projekt - </a:t>
            </a:r>
            <a:r>
              <a:rPr lang="cs-CZ" sz="4400" dirty="0"/>
              <a:t>Systém kariérového poradenství pro školy v Jihočeském kraji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343914" y="1841500"/>
            <a:ext cx="999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Cílem projektu je </a:t>
            </a:r>
            <a:r>
              <a:rPr lang="cs-CZ" b="1" dirty="0" smtClean="0"/>
              <a:t>vytvořit </a:t>
            </a:r>
            <a:r>
              <a:rPr lang="cs-CZ" b="1" dirty="0"/>
              <a:t>kapacity pro realizaci kariérového poradenství pro </a:t>
            </a:r>
            <a:r>
              <a:rPr lang="cs-CZ" b="1" dirty="0" smtClean="0"/>
              <a:t>ZŠ a SŠ </a:t>
            </a:r>
            <a:r>
              <a:rPr lang="cs-CZ" b="1" dirty="0"/>
              <a:t>v součinnosti s Pedagogicko-psychologickou </a:t>
            </a:r>
            <a:r>
              <a:rPr lang="cs-CZ" b="1" dirty="0" smtClean="0"/>
              <a:t>poradnou, </a:t>
            </a:r>
            <a:r>
              <a:rPr lang="cs-CZ" b="1" dirty="0"/>
              <a:t>dále IPS Úřadu práce, zaměstnavateli, apod. </a:t>
            </a:r>
            <a:endParaRPr lang="cs-CZ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66345261"/>
              </p:ext>
            </p:extLst>
          </p:nvPr>
        </p:nvGraphicFramePr>
        <p:xfrm>
          <a:off x="835914" y="2487831"/>
          <a:ext cx="11010900" cy="4065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1212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86603"/>
            <a:ext cx="10756900" cy="1389797"/>
          </a:xfrm>
        </p:spPr>
        <p:txBody>
          <a:bodyPr>
            <a:normAutofit fontScale="90000"/>
          </a:bodyPr>
          <a:lstStyle/>
          <a:p>
            <a:r>
              <a:rPr lang="cs-CZ" sz="5400" dirty="0" smtClean="0"/>
              <a:t>Šablona - Poznáváme prostředí reálné praxe</a:t>
            </a:r>
            <a:endParaRPr lang="cs-CZ" sz="5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96900" y="1866899"/>
            <a:ext cx="10934700" cy="474821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b="1" dirty="0" smtClean="0"/>
              <a:t>Cíle: Pomoc </a:t>
            </a:r>
            <a:r>
              <a:rPr lang="cs-CZ" b="1" dirty="0"/>
              <a:t>žákům SŠ, popř. ZŠ při orientaci v kompetencích potřebných pro výkon jednotlivých </a:t>
            </a:r>
            <a:r>
              <a:rPr lang="cs-CZ" b="1" dirty="0" smtClean="0"/>
              <a:t>povolání. Motivovat </a:t>
            </a:r>
            <a:r>
              <a:rPr lang="cs-CZ" b="1" dirty="0"/>
              <a:t>žáky k důslednosti a odpovědnosti při profesní </a:t>
            </a:r>
            <a:r>
              <a:rPr lang="cs-CZ" b="1" dirty="0" smtClean="0"/>
              <a:t>přípravě.</a:t>
            </a:r>
            <a:endParaRPr lang="cs-CZ" b="1" dirty="0"/>
          </a:p>
          <a:p>
            <a:pPr marL="0" indent="0" algn="just">
              <a:buFont typeface="Calibri" panose="020F0502020204030204" pitchFamily="34" charset="0"/>
              <a:buNone/>
            </a:pPr>
            <a:r>
              <a:rPr lang="cs-CZ" b="1" dirty="0" smtClean="0"/>
              <a:t>Aktivity: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dirty="0" smtClean="0"/>
              <a:t>Exkurze </a:t>
            </a:r>
            <a:r>
              <a:rPr lang="cs-CZ" dirty="0"/>
              <a:t>pro žáky středních škol do </a:t>
            </a:r>
            <a:r>
              <a:rPr lang="cs-CZ" dirty="0" smtClean="0"/>
              <a:t>firem</a:t>
            </a:r>
            <a:endParaRPr lang="cs-CZ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cs-CZ" sz="1500" dirty="0" smtClean="0"/>
              <a:t>Představení, prohlídka, beseda s personalistou</a:t>
            </a:r>
            <a:endParaRPr lang="cs-CZ" sz="1500" dirty="0"/>
          </a:p>
          <a:p>
            <a:pPr marL="457200" indent="-457200" algn="just">
              <a:buFont typeface="+mj-lt"/>
              <a:buAutoNum type="arabicPeriod"/>
            </a:pPr>
            <a:r>
              <a:rPr lang="cs-CZ" dirty="0" smtClean="0"/>
              <a:t>Setkání </a:t>
            </a:r>
            <a:r>
              <a:rPr lang="cs-CZ" dirty="0"/>
              <a:t>s OSVČ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cs-CZ" sz="1500" dirty="0" smtClean="0"/>
              <a:t>představení </a:t>
            </a:r>
            <a:r>
              <a:rPr lang="cs-CZ" sz="1500" dirty="0"/>
              <a:t>podnikatelských činností a </a:t>
            </a:r>
            <a:r>
              <a:rPr lang="cs-CZ" sz="1500" dirty="0" smtClean="0"/>
              <a:t>kompetencí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dirty="0" smtClean="0"/>
              <a:t>Setkání (beseda) s úspěšnými absolventy jednotlivých oborů vzdělávání SŠ</a:t>
            </a:r>
          </a:p>
        </p:txBody>
      </p:sp>
    </p:spTree>
    <p:extLst>
      <p:ext uri="{BB962C8B-B14F-4D97-AF65-F5344CB8AC3E}">
        <p14:creationId xmlns:p14="http://schemas.microsoft.com/office/powerpoint/2010/main" val="15967802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86603"/>
            <a:ext cx="10210800" cy="1364397"/>
          </a:xfrm>
        </p:spPr>
        <p:txBody>
          <a:bodyPr/>
          <a:lstStyle/>
          <a:p>
            <a:r>
              <a:rPr lang="cs-CZ" dirty="0" smtClean="0"/>
              <a:t>Šablona - Představení oborů vzdělávání SŠ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96900" y="1866899"/>
            <a:ext cx="10934700" cy="474821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b="1" dirty="0" smtClean="0"/>
              <a:t>Cíle: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900" dirty="0"/>
              <a:t>Pomoc žákům ZŠ při volbě dalšího směřování vzdělávání, představení oborů vzdělávání </a:t>
            </a:r>
            <a:endParaRPr lang="cs-CZ" sz="19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Uvědomění si vazeb mezi obory vzdělávání a možnostmi budoucího uplatnění na trhu práce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Navazování vazeb mezi žáky a zaměstnavateli, zvýšení oborové „zakotvenosti“ žáků SŠ a informování o požadavcích zaměstnavatelů na absolventy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sz="1900" dirty="0" smtClean="0"/>
          </a:p>
          <a:p>
            <a:pPr marL="0" indent="0" algn="just">
              <a:buFont typeface="Calibri" panose="020F0502020204030204" pitchFamily="34" charset="0"/>
              <a:buNone/>
            </a:pPr>
            <a:r>
              <a:rPr lang="cs-CZ" b="1" dirty="0" smtClean="0"/>
              <a:t>Aktivity: </a:t>
            </a:r>
          </a:p>
          <a:p>
            <a:pPr marL="0" indent="0" algn="just">
              <a:buNone/>
            </a:pPr>
            <a:r>
              <a:rPr lang="cs-CZ" dirty="0" smtClean="0"/>
              <a:t>Uspořádání prezentační akce oborů vzdělávání za aktivní účasti: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500" dirty="0"/>
              <a:t>žáků SŠ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500" dirty="0"/>
              <a:t>zástupců zaměstnavatelů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500" dirty="0"/>
              <a:t>zástupců Úřadu práce </a:t>
            </a:r>
          </a:p>
          <a:p>
            <a:pPr marL="749808" lvl="1" indent="-457200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95393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86603"/>
            <a:ext cx="10210800" cy="1364397"/>
          </a:xfrm>
        </p:spPr>
        <p:txBody>
          <a:bodyPr/>
          <a:lstStyle/>
          <a:p>
            <a:r>
              <a:rPr lang="cs-CZ" dirty="0" smtClean="0"/>
              <a:t>Šablona – Spolupráce v kariérním poradenství 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96900" y="1866899"/>
            <a:ext cx="10934700" cy="474821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b="1" dirty="0" smtClean="0"/>
              <a:t>Cíle: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Podpora sebepoznání žáků středních škol ve vazbě na profesní orientaci. 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cs-CZ" sz="1900" dirty="0" smtClean="0"/>
          </a:p>
          <a:p>
            <a:pPr marL="0" indent="0" algn="just">
              <a:buFont typeface="Calibri" panose="020F0502020204030204" pitchFamily="34" charset="0"/>
              <a:buNone/>
            </a:pPr>
            <a:r>
              <a:rPr lang="cs-CZ" b="1" dirty="0" smtClean="0"/>
              <a:t>Aktivity: </a:t>
            </a:r>
          </a:p>
          <a:p>
            <a:pPr marL="457200" indent="-457200" algn="just">
              <a:buAutoNum type="arabicPeriod"/>
            </a:pPr>
            <a:r>
              <a:rPr lang="cs-CZ" dirty="0" smtClean="0"/>
              <a:t>Projekty zaměřené na sebepoznávání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cs-CZ" dirty="0"/>
              <a:t>Aktivity zaměřené na sebepoznání včetně zpětné vazby poskytované odborníky </a:t>
            </a:r>
          </a:p>
          <a:p>
            <a:pPr marL="457200" indent="-457200" algn="just">
              <a:buAutoNum type="arabicPeriod"/>
            </a:pPr>
            <a:r>
              <a:rPr lang="cs-CZ" sz="1900" dirty="0" smtClean="0"/>
              <a:t>Projekty podporující přímou spolupráci aktérů působících na trhu práce a v oblasti profesního vzdělávání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cs-CZ" dirty="0"/>
              <a:t>Aktivity podporující zvýšení informovanosti žáků o pracovním trhu a o školském systému, o světě práce a jednotlivých povoláních a skutečném výkonu povolání </a:t>
            </a:r>
          </a:p>
          <a:p>
            <a:pPr marL="457200" indent="-457200" algn="just">
              <a:buAutoNum type="arabicPeriod"/>
            </a:pPr>
            <a:r>
              <a:rPr lang="cs-CZ" sz="1900" dirty="0" smtClean="0"/>
              <a:t>Projekty podporující informovanou, kompetentní a samostatnou tvorbu kariérních deníků žáků </a:t>
            </a:r>
            <a:endParaRPr lang="cs-CZ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cs-CZ" dirty="0"/>
              <a:t>Aktivity zaměřené na získávání, pochopení a využívání informací, rozvoj znalostí, dovedností a schopností nezbytných pro řízení vzdělávací, profesní a životní dráhy žáků </a:t>
            </a:r>
          </a:p>
        </p:txBody>
      </p:sp>
    </p:spTree>
    <p:extLst>
      <p:ext uri="{BB962C8B-B14F-4D97-AF65-F5344CB8AC3E}">
        <p14:creationId xmlns:p14="http://schemas.microsoft.com/office/powerpoint/2010/main" val="357950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426</TotalTime>
  <Words>608</Words>
  <Application>Microsoft Office PowerPoint</Application>
  <PresentationFormat>Širokoúhlá obrazovka</PresentationFormat>
  <Paragraphs>81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Retrospektiva</vt:lpstr>
      <vt:lpstr>Kariérové poradenství a podnikavost</vt:lpstr>
      <vt:lpstr>Regionální projekt - Podpora podnikavosti a kreativity v Jihočeském kraji</vt:lpstr>
      <vt:lpstr>Regionální projekt - Podpora podnikavosti a kreativity v Jihočeském kraji (nadstavbový)</vt:lpstr>
      <vt:lpstr>Šablona - Podnikatelské projekty</vt:lpstr>
      <vt:lpstr>Regionální projekt - Systém kariérového poradenství pro školy v Jihočeském kraji</vt:lpstr>
      <vt:lpstr>Šablona - Poznáváme prostředí reálné praxe</vt:lpstr>
      <vt:lpstr>Šablona - Představení oborů vzdělávání SŠ</vt:lpstr>
      <vt:lpstr>Šablona – Spolupráce v kariérním poradenství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Projektové záměry a krajské akční plány</dc:title>
  <dc:creator>Kristýna Janoušková</dc:creator>
  <cp:lastModifiedBy>Feferlová Dana</cp:lastModifiedBy>
  <cp:revision>35</cp:revision>
  <cp:lastPrinted>2016-05-18T05:39:32Z</cp:lastPrinted>
  <dcterms:created xsi:type="dcterms:W3CDTF">2016-05-17T06:02:35Z</dcterms:created>
  <dcterms:modified xsi:type="dcterms:W3CDTF">2016-05-27T05:51:12Z</dcterms:modified>
</cp:coreProperties>
</file>