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1" r:id="rId2"/>
    <p:sldId id="300" r:id="rId3"/>
    <p:sldId id="291" r:id="rId4"/>
    <p:sldId id="328" r:id="rId5"/>
    <p:sldId id="332" r:id="rId6"/>
    <p:sldId id="319" r:id="rId7"/>
    <p:sldId id="330" r:id="rId8"/>
    <p:sldId id="335" r:id="rId9"/>
    <p:sldId id="336" r:id="rId10"/>
    <p:sldId id="339" r:id="rId11"/>
    <p:sldId id="342" r:id="rId12"/>
    <p:sldId id="343" r:id="rId13"/>
    <p:sldId id="322" r:id="rId14"/>
    <p:sldId id="338" r:id="rId15"/>
    <p:sldId id="344" r:id="rId16"/>
    <p:sldId id="314" r:id="rId17"/>
    <p:sldId id="331" r:id="rId18"/>
    <p:sldId id="324" r:id="rId19"/>
    <p:sldId id="334" r:id="rId20"/>
    <p:sldId id="260" r:id="rId21"/>
  </p:sldIdLst>
  <p:sldSz cx="9144000" cy="6858000" type="screen4x3"/>
  <p:notesSz cx="6735763" cy="9866313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0"/>
    <a:srgbClr val="003366"/>
    <a:srgbClr val="003399"/>
    <a:srgbClr val="003F7E"/>
    <a:srgbClr val="003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6314" autoAdjust="0"/>
  </p:normalViewPr>
  <p:slideViewPr>
    <p:cSldViewPr>
      <p:cViewPr varScale="1">
        <p:scale>
          <a:sx n="105" d="100"/>
          <a:sy n="105" d="100"/>
        </p:scale>
        <p:origin x="1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626" y="2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18.10.2019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333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626" y="9371333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1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18.10.2019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6459"/>
            <a:ext cx="5389240" cy="4440555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1332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65903-9E17-428C-A81B-58DCBB05D8D9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56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915816" y="907960"/>
            <a:ext cx="5991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cs-CZ" sz="2400" b="1" dirty="0"/>
              <a:t>Krajský akční plán rozvoje vzdělávání </a:t>
            </a:r>
          </a:p>
          <a:p>
            <a:pPr algn="l">
              <a:spcBef>
                <a:spcPts val="0"/>
              </a:spcBef>
            </a:pPr>
            <a:r>
              <a:rPr lang="cs-CZ" sz="2400" b="1" dirty="0"/>
              <a:t>v Jihočeském </a:t>
            </a:r>
            <a:r>
              <a:rPr lang="cs-CZ" sz="2400" b="1" dirty="0" smtClean="0"/>
              <a:t>kraji</a:t>
            </a:r>
          </a:p>
          <a:p>
            <a:pPr algn="ctr">
              <a:spcBef>
                <a:spcPts val="0"/>
              </a:spcBef>
            </a:pPr>
            <a:r>
              <a:rPr lang="cs-CZ" sz="1800" b="1" dirty="0"/>
              <a:t>Hynek Čížek, </a:t>
            </a:r>
            <a:r>
              <a:rPr lang="cs-CZ" sz="1800" b="1" dirty="0" smtClean="0"/>
              <a:t>11. 10. 2019</a:t>
            </a:r>
            <a:endParaRPr lang="cs-CZ" sz="1800" b="1" dirty="0"/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25728"/>
            <a:ext cx="6948264" cy="3250967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5804116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1880" y="334962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Prioritizace </a:t>
            </a: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potřeb včetně doporučení pro PSV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ZPRACOVANÝCH PROJEKTOVÝCH FIŠÍ</a:t>
            </a:r>
          </a:p>
          <a:p>
            <a:pPr marL="457200" lvl="1" indent="0">
              <a:buNone/>
            </a:pPr>
            <a:endParaRPr lang="cs-CZ" sz="12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inkluze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Klima školy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Projektová výuka na SŠ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Centrum pedagogické podpory + Doprovázení žáků základních a středních škol</a:t>
            </a:r>
          </a:p>
          <a:p>
            <a:pPr marL="914400" lvl="2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kompetencí k podnikavosti, iniciativě a kreativitě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finanční gramotnosti, podnikavosti a kreativity v Jihočeském </a:t>
            </a: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kraji</a:t>
            </a:r>
          </a:p>
          <a:p>
            <a:pPr marL="914400" lvl="2" indent="0">
              <a:buNone/>
            </a:pPr>
            <a:endParaRPr lang="cs-CZ" sz="14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odborného vzdělávání vč. spolupráce se zaměstnavateli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odborného vzdělávání na středních školách v Jihočeském kraji (Asistenční centrum Impuls pro kariéru a praxi</a:t>
            </a: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 kolegiální podpory pro odborné předměty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1880" y="334962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Prioritizace </a:t>
            </a: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potřeb včetně doporučení pro PSV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ZPRACOVANÝCH PROJEKTOVÝCH FIŠÍ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polytechnického 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pl-PL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Polytechnika od ZŠ přes SŠ do pracovního procesu </a:t>
            </a:r>
            <a:r>
              <a:rPr lang="pl-PL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cs-CZ" sz="14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kariérového poradenství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kariérového poradenství v Jihočeském kraji (Asistenční centrum Impuls pro kariéru a praxi</a:t>
            </a: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14400" lvl="2" indent="0">
              <a:buNone/>
            </a:pPr>
            <a:endParaRPr lang="cs-CZ" sz="14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škol jako center celoživotního 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 </a:t>
            </a: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Jihočeského kraje jako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celoživotního </a:t>
            </a: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učení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58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1880" y="334962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Prioritizace </a:t>
            </a: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potřeb včetně doporučení pro PSV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ZPRACOVANÝCH PROJEKTOVÝCH FIŠÍ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Nepovinná témata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 21. století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budoucnosti – výuka moderně, kreativně a s </a:t>
            </a: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radostí Podpora 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Monitorování a hodnocení výstupů základního vzdělávání v období ukončování základního vzdělávání (EPOS - eliminace předčasného odchodu žáků ze </a:t>
            </a: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vzdělávání)</a:t>
            </a: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Vzdělání je cool</a:t>
            </a:r>
          </a:p>
          <a:p>
            <a:pPr marL="457200" lvl="1" indent="0">
              <a:buNone/>
            </a:pP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21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9656" y="212725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Základní podmínky výzvy IKAP II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navazující výzvu k výzvě IKAP I (Implementace krajských akčních plánů) – její podstatou je převedení fiší navržených pracovními týmy do konkrétních projektových aktivit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vychází z priorit, které vyplynou z Dokumentu KAP II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realizace: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01/2021-11/2023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alokace pro JčK: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226</a:t>
            </a:r>
            <a:r>
              <a:rPr 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797 000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endParaRPr lang="cs-CZ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necelé 3 roky vyčerpat značné množství finančních prostředků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oprávněný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žadatel: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kraj; spoluúčast 5 %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možné podat pouze 2 projekty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podmínkou je zpracovaná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Školská inkluzivní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 na investice – max. 30 %; 3letá udržitelnost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9656" y="212725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Základní podmínky výzvy IKAP II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18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aktivity: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polytechnického 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rozvoje gramotností s akcentem na čtenářskou a matematickou 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gramotnost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rovných příležitostí ve vzdělávání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Prevence 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předčasných odchodů ze 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nově: podpora škol formou jednotkových nákladů, tzv. šablony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Zahraniční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 pedagogických pracovníků SŠ a VOŠ, </a:t>
            </a:r>
            <a:r>
              <a:rPr lang="pl-PL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Zapojení odborníka z praxe do výuky, Tandemová výuka, Doučování žáků SŠ ohrožených školním neúspěchem, Stáže pedagogů u zaměstnavatelů, Koordinátor spolupráce školy a zaměstnavatele, Školní kariérový poradce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na rozhodnutí krajů, zda je do projektu zahrnou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3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9656" y="212725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Základní podmínky výzvy IKAP II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 PSV budou opět osloveni, aby vybrali pro ně nejdůležitější projekty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 týmu IKAP rozpracují do konkrétní podoby odpovídající podmínkám výzvy a možnostem realizace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5517232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14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Školská inkluzivní koncepce kraje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revize Postupů KAP a z Metodiky rovných příležitostí vyplynula povinnost zpracování 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Školské inkluzivní koncepce kraje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koncepce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nezbytná pro možnost předložení projektů do výzev OP VVV: 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Implementace krajských akčních plánů II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Inkluzivní vzdělávání pro sociálně vyloučené lokality II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podmínkou je činnost pracovního týmu Inkluze (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skupiny pro rovné příležitosti)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tým rozšířen v prosinci 2018 a již má za sebou 4 jednání (3 v roce 2019)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společná diskuze nad tématy souvisejícími s inkluzí a projednání podkladů k nastavení rovných příležitostí v Jihočeském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tým zpracoval SWOT analýzu tématu a 3 projektové fiše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2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Školská inkluzivní koncepce kraje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 VLASTNÍHO DOKUMENTU ŠIKK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externí zpracovatel: Novi Solutions, s.r.o.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zmapování </a:t>
            </a: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rovných příležitostí škol </a:t>
            </a:r>
            <a:r>
              <a:rPr lang="cs-C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(otevřenost </a:t>
            </a: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inkluzivita škol</a:t>
            </a:r>
            <a:r>
              <a:rPr lang="cs-C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v Jihočeském kraji</a:t>
            </a:r>
            <a:endParaRPr lang="cs-CZ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vysvětlení příčin problémů nerovnosti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plánování </a:t>
            </a: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 problémů </a:t>
            </a:r>
            <a:r>
              <a:rPr lang="cs-C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nerovnosti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potřebná data:</a:t>
            </a:r>
            <a:endParaRPr lang="cs-CZ" sz="1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výkazy škol (MŠ, ZŠ</a:t>
            </a: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SŠ; údajů z dokumentace škol a školských </a:t>
            </a:r>
            <a:r>
              <a:rPr lang="cs-C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zařízení)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z matrik ZŠ/SŠ – předčasné odchody ze vzdělávání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šetření MAP II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Zpráva </a:t>
            </a:r>
            <a:r>
              <a:rPr lang="cs-C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mapování stavu inkluzivního vzdělávání na SŠ a VOŠ v Jihočeském </a:t>
            </a:r>
            <a:r>
              <a:rPr lang="cs-C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kraji (zpracovaná garantkou inkluze pro JčK PhDr. Olgou Vaněčkovou)</a:t>
            </a:r>
            <a:endParaRPr lang="cs-CZ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endParaRPr lang="cs-CZ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endParaRPr lang="cs-CZ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24732" y="5721796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Harmonogram činnosti, termín dalšího jednání PSV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RT PRO NÁSLEDUJÍCÍ OBDOBÍ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předložit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Prioritizace potřeb v RSK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5. 11. 2019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uspořádat v 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listopadu workshop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 řediteli škol se zaměřením na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předání informací o prioritizaci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 a možnostech čerpání některých Šablon prostřednictvím projektu IKAP II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dopracovat Dokument KAP II –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12/2019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01/2020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zpracovat Školskou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inkluzivní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koncepci kraje – T: 02/2020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schválit dokument KAP v PSV – T (předpoklad):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02/2020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pokračovat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pořádání tematických setkávání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Termín příštího jednání PSV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termín: únor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návaznosti na následné zasedání RSK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schválení finální verze 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 KAP II a schválení dokumentu Školská inkluzivní koncepce kraje</a:t>
            </a: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 smtClean="0"/>
              <a:t>Krajský </a:t>
            </a:r>
            <a:r>
              <a:rPr lang="cs-CZ" sz="3200" dirty="0"/>
              <a:t>akční plán rozvoje vzdělávání v </a:t>
            </a:r>
            <a:r>
              <a:rPr lang="cs-CZ" sz="3200" dirty="0" smtClean="0"/>
              <a:t>Jihočeském kraji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/>
              <a:t>CZ.02.3.68/0.0/0.0/15_002/0000001</a:t>
            </a:r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 smtClean="0"/>
              <a:t>Děkuji za pozornost</a:t>
            </a:r>
            <a:endParaRPr lang="cs-CZ" sz="3200" dirty="0"/>
          </a:p>
        </p:txBody>
      </p:sp>
      <p:pic>
        <p:nvPicPr>
          <p:cNvPr id="4" name="Obrázek 3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Program 7. zasedání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Zahájení, organizační pokyny 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průběhu projektu Krajský akční plán rozvoje vzdělávání v Jihočeském kraji 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 v území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 KAP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 škol – RT KAP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 v území a doporučení pracovních týmů pro PSV – RT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výzvy Implementace krajských akčních plánů II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Školská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inkluzivní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koncepce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Předběžný harmonogram činnosti v roce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2019/2020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termín příštího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 PSV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8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o projektu KAP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běží od listopadu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(4 roky)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06/2019 zpracována povinná průběžná evaluační zpráva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tuto chvíli tzv. fáze přípravy Dokumentu KAP II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Zpracovaná Analýza potřeb v území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Zpracovaná Analýza 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 škol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Zpracovaný dokument Prioritizace potřeb</a:t>
            </a:r>
          </a:p>
          <a:p>
            <a:pPr marL="914400" lvl="2" indent="0">
              <a:buNone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 PSV </a:t>
            </a:r>
            <a:r>
              <a:rPr lang="cs-CZ" sz="1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obdrželi všechny materiály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 s podklady; více v dalších bodech jednání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zároveň zahájeny práce na Školské inkluzivní koncepci kraje (ŠIKK)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8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o projektu KAP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pokračuje monitoring realizace KAP a pořádání tematických setkávání pro pedagogy a další aktéry ve vzdělávání (16 seminářů pro 349 pedagogů)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04-06 úspěšný seminář Nové metody výuky matematiky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semináře 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11/2019: 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kyberkriminalita v praxi 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média 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manipulace</a:t>
            </a: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seminář na téma 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podnikavost 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finanční gramotnost (předběžně 03/2020)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pokračuje spolupráce s MAP II (místními akčními plány):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 RT se zúčastňují jednání řídících výborů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realizační tým od MAP získává data pro ŠIKK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připravujeme workshop pro ředitele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 a VOŠ: 27. 11. 2019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Analýza potřeb v území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povinná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 KAP II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ucelená analýza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vývoje trhu práce a vzdělávacího systému v Jihočeském kraji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vypracování analýzy dán jednak dokumentem Postupy KAP (= závazný dokument výzvy pro KAP), jednak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metodikou vypracovanou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Národním ústavem pro vzdělávání (NÚV) jako metodickým orgánem pro  realizaci 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hodnotí stav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klíčových povinných témat (oblastí)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propojení s Analýzou potřeb škol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podkladem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18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prioritizaci potřeb na území kraje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1880" y="334962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Analýza potřeb </a:t>
            </a: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škol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povinná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podklady pro ni zpracoval Národní ústav pro vzdělávání na základě výsledků dotazníkového šetření na téměř všech školách Jihočeského kraje bez rozdílu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zřizovatele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se o porovnání s šetřením na přelomu 2015/2016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rámci plošného šetření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sledována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situace v povinných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tématech: kariérové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poradenství,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odborné vzdělávání, spolupráce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 a firem,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vzdělávání, polytechnické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vzdělávání,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kompetencí k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podnikavosti a společné vzdělávání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dalším sledovaným oblastem patřila tzv. nepovinná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témata: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informační a komunikační technologie (ICT), jazykové vzdělávání a rozvoj čtenářské a matematické gramotnosti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1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1880" y="334962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Analýza potřeb </a:t>
            </a: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škol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školy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uváděly pořadí důležitosti jednotlivých intervencí, dále aktuální dosaženou úroveň, na které se škola v každé oblasti intervence nachází, a cílovou úroveň, ke které směřuje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analýzy mimo jiné vyplývá, že školy v Jihočeském kraji preferují především rozvoj infrastruktury, podporu odborného vzdělávání včetně spolupráce škol a zaměstnavatelů a podporu polytechnického vzdělávání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proti výsledkům roku 2015/2016 školy akcentují především důležitost rozvoje kariérového poradenství a podpory polytechnického vzdělávání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naopak výraznější propad v hodnocení důležitosti lze pozorovat v případě rozvoje školy jako centra celoživotního učení; jako nejméně důležitá je i nadále vnímána oblast inkluze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1880" y="334962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Prioritizace </a:t>
            </a: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potřeb včetně doporučení pro PSV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 PRIORITIZACE POTŘEB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týmy vypracovaly tzv. Doporučení pro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PSV - podle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metodiky NÚV zdůvodnily výběr témat návrhů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týmy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základě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SWOT analýzy a závěrů z jednání  navrhly projektové fiše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celokrajských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projektů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realizační tým pak na základě všech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podkladů a příslušné metodiky vypracoval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samotný dokument Prioritizace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Prioritizace potřeb: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konkretizuje identifikované potřeby/cíle ve vzdělávání na území kraje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spojuje potřeby/cíle identifikované v Analýze potřeb škol a v Analýze potřeb v území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zařazuje potřeby/cíle do prioritních oblastí, tedy rozděluje je na potřeby/cíle s </a:t>
            </a: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nejvyšší, střední a nižší důležitostí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1118</Words>
  <Application>Microsoft Office PowerPoint</Application>
  <PresentationFormat>Předvádění na obrazovce (4:3)</PresentationFormat>
  <Paragraphs>192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Default Design</vt:lpstr>
      <vt:lpstr>Prezentace aplikace PowerPoint</vt:lpstr>
      <vt:lpstr>Prezentace aplikace PowerPoint</vt:lpstr>
      <vt:lpstr>Program 7. zasedání</vt:lpstr>
      <vt:lpstr>Aktuální informace  o projektu KAP</vt:lpstr>
      <vt:lpstr>Aktuální informace  o projektu KAP</vt:lpstr>
      <vt:lpstr>Analýza potřeb v území</vt:lpstr>
      <vt:lpstr>Analýza potřeb škol</vt:lpstr>
      <vt:lpstr>Analýza potřeb škol</vt:lpstr>
      <vt:lpstr>Prioritizace potřeb včetně doporučení pro PSV</vt:lpstr>
      <vt:lpstr>Prioritizace potřeb včetně doporučení pro PSV</vt:lpstr>
      <vt:lpstr>Prioritizace potřeb včetně doporučení pro PSV</vt:lpstr>
      <vt:lpstr>Prioritizace potřeb včetně doporučení pro PSV</vt:lpstr>
      <vt:lpstr>Základní podmínky výzvy IKAP II</vt:lpstr>
      <vt:lpstr>Základní podmínky výzvy IKAP II</vt:lpstr>
      <vt:lpstr>Základní podmínky výzvy IKAP II</vt:lpstr>
      <vt:lpstr>Školská inkluzivní koncepce kraje</vt:lpstr>
      <vt:lpstr>Školská inkluzivní koncepce kraje</vt:lpstr>
      <vt:lpstr>Harmonogram činnosti, termín dalšího jednání PSV</vt:lpstr>
      <vt:lpstr>Termín příštího jednání PSV</vt:lpstr>
      <vt:lpstr>Prezentace aplikace PowerPoint</vt:lpstr>
    </vt:vector>
  </TitlesOfParts>
  <Company>KUJC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Nováková Lenka</cp:lastModifiedBy>
  <cp:revision>300</cp:revision>
  <cp:lastPrinted>2019-10-04T08:12:03Z</cp:lastPrinted>
  <dcterms:created xsi:type="dcterms:W3CDTF">2010-02-05T10:36:31Z</dcterms:created>
  <dcterms:modified xsi:type="dcterms:W3CDTF">2019-10-18T12:07:24Z</dcterms:modified>
</cp:coreProperties>
</file>