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1" r:id="rId2"/>
    <p:sldId id="300" r:id="rId3"/>
    <p:sldId id="287" r:id="rId4"/>
    <p:sldId id="272" r:id="rId5"/>
    <p:sldId id="291" r:id="rId6"/>
    <p:sldId id="309" r:id="rId7"/>
    <p:sldId id="292" r:id="rId8"/>
    <p:sldId id="304" r:id="rId9"/>
    <p:sldId id="298" r:id="rId10"/>
    <p:sldId id="295" r:id="rId11"/>
    <p:sldId id="296" r:id="rId12"/>
    <p:sldId id="260" r:id="rId13"/>
  </p:sldIdLst>
  <p:sldSz cx="9144000" cy="6858000" type="screen4x3"/>
  <p:notesSz cx="6797675" cy="987266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113" d="100"/>
          <a:sy n="113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71800" y="990600"/>
            <a:ext cx="59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3600" dirty="0"/>
              <a:t>Krajský akční plán rozvoje vzdělávání v </a:t>
            </a:r>
            <a:r>
              <a:rPr lang="cs-CZ" sz="3600" dirty="0" smtClean="0"/>
              <a:t>JčK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5960"/>
            <a:ext cx="9144000" cy="427831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Harmonogram další činnosti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457200" lvl="1" indent="0" algn="ctr">
              <a:buNone/>
            </a:pP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</a:t>
            </a: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následující </a:t>
            </a: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předložit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KAP na jednání RSK 14. 3. 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spolupracovat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přípravě celokrajského projektu I-KAP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fází realizace KAP: 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realizovaných projektů pro oblast tematická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partnerství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sítě, pro IROP a ve spolupráci s ŘO OP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VVV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oblast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šablon; 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tematická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setkávání ředitelů středních a vyšších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odborných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škol,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workshopů, seminářů, výměn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zkušeností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školami na území kraje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Termín příštího jednání PSV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podzim 2017, příp. až v roce 2018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postupu realizace KAP a výsledcích vyplývajících z monitoringu realizovaných projektů vzhledem k naplňování krajského akčního plánu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Děkujeme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Krajský </a:t>
            </a:r>
            <a:r>
              <a:rPr lang="cs-CZ" sz="3200" dirty="0"/>
              <a:t>akční plán rozvoje vzdělávání v </a:t>
            </a:r>
            <a:r>
              <a:rPr lang="cs-CZ" sz="3200" dirty="0" smtClean="0"/>
              <a:t>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CZ.02.3.68/0.0/0.0/15_002/0000001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4. jednání </a:t>
            </a:r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Pracovní skupiny Vzdělávání</a:t>
            </a:r>
          </a:p>
          <a:p>
            <a:pPr algn="ctr">
              <a:spcBef>
                <a:spcPts val="0"/>
              </a:spcBef>
            </a:pPr>
            <a:endParaRPr lang="cs-CZ" sz="2000" dirty="0" smtClean="0"/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20. 2. 2017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Program jednání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>
              <a:spcBef>
                <a:spcPts val="1200"/>
              </a:spcBef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Zahájení, organizační pokyny</a:t>
            </a:r>
          </a:p>
          <a:p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Volba nového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předsedy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</a:t>
            </a:r>
          </a:p>
          <a:p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průběhu projektu KAP</a:t>
            </a:r>
          </a:p>
          <a:p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Aktualizace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Rámce investičních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KAP - schválení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hlasování o projektových návrzích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harmonogram činnosti v roce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příštího jednání Pracovní skupiny Vzdělávání (PSV)</a:t>
            </a:r>
          </a:p>
          <a:p>
            <a:pPr lvl="0"/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Volba nového předsedy PSV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/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</a:t>
            </a:r>
            <a:r>
              <a:rPr lang="cs-CZ" sz="2000" i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volby (viz Statut PSV)</a:t>
            </a:r>
            <a:endParaRPr lang="cs-CZ" sz="2000" i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doc. Ing.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 Kozlová,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Ph.D., 1.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náměstkyně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hejtmana pro oblast školství a sociálních věcí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3600" b="1" dirty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o projektu KAP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/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běží od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listopadu 2015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ukončena část Příprava KAP I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zpracována Analýza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území, Analýza potřeb škol, návrhy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celokrajských projektů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24 šablon, doporučení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PSV, dokument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 Dokument KAP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obsahující všechny součásti 13. 1. 2017 odeslán na MŠMT k předběžné kontrole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schválení v PSV bude dokument předložen při jednání  RSK 14. 3. 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bude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pokračovat fází realizace KAP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7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Aktualizace Rámce investičních projektů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0" lvl="0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Rámec investičních projektů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povinná součást projektu KAP, nezbytná podmínka pro čerpání investic v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podmínek IROP se nazývá: </a:t>
            </a: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projektových záměrů pro investiční intervence v SC 2.4 IROP a pro integrované nástroje ITI, IPRÚ a </a:t>
            </a:r>
            <a:r>
              <a:rPr lang="cs-CZ" sz="2000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 schvalovala první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rámec na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jednání 27. 5. 2016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souvislosti s tehdy probíhajícími výzvami č. 32 a 33 (Infrastruktura SŠ a VOŠ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metodikou povolená aktualizace po 6 měsících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nových záměrů v oblasti zájmového</a:t>
            </a:r>
            <a:r>
              <a:rPr lang="cs-CZ" sz="200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neformálního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celoživotního vzdělávání (výzvy č. 56 a 57): 9</a:t>
            </a:r>
            <a:r>
              <a:rPr lang="cs-C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Dokument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KAP = stěžejní dokument pro realizaci projektu a jako krajský akční plán </a:t>
            </a:r>
            <a:r>
              <a:rPr lang="cs-CZ" sz="20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směruj</a:t>
            </a:r>
            <a:r>
              <a:rPr lang="cs-CZ" sz="2000" i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cs-CZ" sz="20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</a:t>
            </a:r>
            <a:r>
              <a:rPr lang="cs-CZ" sz="2000" i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 v Jihočeském kraji, především v oblasti středního školství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stanovenou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strukturu,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vytvořen dle metodického listu č. 05 Sestavení krajského akčního plánu (NÚV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posloužily: jednak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zpracované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– Analýzy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v území a potřeb škol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jednak výsledky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pracovních týmů – konkrétní návrhy projektů a šablon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 nich vytvořená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Výsledky hlasování o projektových návrzích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zdůvodnění = původně </a:t>
            </a:r>
            <a:r>
              <a:rPr lang="pl-PL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 pro zpracování celokrajského projektu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návrhů projektů, stupnice od 0 do 3 bodů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hlasování připraveno přes internetové rozhraní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hlasovalo: 26 členů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výsledky: viz samostatné grafy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krajského projektu zaměřeného na podporu pedagogů, rozvoj polytechniky a spolupráce se zaměstnavateli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422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Prezentace aplikace PowerPoint</vt:lpstr>
      <vt:lpstr>Program jednání</vt:lpstr>
      <vt:lpstr>Volba nového předsedy PSV</vt:lpstr>
      <vt:lpstr>Aktuální informace  o projektu KAP</vt:lpstr>
      <vt:lpstr>Aktualizace Rámce investičních projektů</vt:lpstr>
      <vt:lpstr>Dokument KAP</vt:lpstr>
      <vt:lpstr>Výsledky hlasování o projektových návrzích</vt:lpstr>
      <vt:lpstr>Harmonogram další činnosti</vt:lpstr>
      <vt:lpstr>Termín příštího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Čížek Hynek</cp:lastModifiedBy>
  <cp:revision>144</cp:revision>
  <dcterms:created xsi:type="dcterms:W3CDTF">2010-02-05T10:36:31Z</dcterms:created>
  <dcterms:modified xsi:type="dcterms:W3CDTF">2017-02-20T07:35:07Z</dcterms:modified>
</cp:coreProperties>
</file>