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1" r:id="rId2"/>
    <p:sldId id="300" r:id="rId3"/>
    <p:sldId id="287" r:id="rId4"/>
    <p:sldId id="272" r:id="rId5"/>
    <p:sldId id="289" r:id="rId6"/>
    <p:sldId id="291" r:id="rId7"/>
    <p:sldId id="302" r:id="rId8"/>
    <p:sldId id="292" r:id="rId9"/>
    <p:sldId id="303" r:id="rId10"/>
    <p:sldId id="261" r:id="rId11"/>
    <p:sldId id="307" r:id="rId12"/>
    <p:sldId id="304" r:id="rId13"/>
    <p:sldId id="298" r:id="rId14"/>
    <p:sldId id="308" r:id="rId15"/>
    <p:sldId id="295" r:id="rId16"/>
    <p:sldId id="296" r:id="rId17"/>
    <p:sldId id="260" r:id="rId18"/>
  </p:sldIdLst>
  <p:sldSz cx="9144000" cy="6858000" type="screen4x3"/>
  <p:notesSz cx="6797675" cy="98726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7.9.2016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7.9.2016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800" y="990600"/>
            <a:ext cx="599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3600" dirty="0"/>
              <a:t>Krajský akční plán rozvoje vzdělávání v </a:t>
            </a:r>
            <a:r>
              <a:rPr lang="cs-CZ" sz="3600" dirty="0" smtClean="0"/>
              <a:t>JčK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5960"/>
            <a:ext cx="9144000" cy="42783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škol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solidFill>
                <a:srgbClr val="003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= povinná součást projektu KAP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výchozí data poskytl na základě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vstupních dat z Analýzy potřeb na školách v Jihočeském kraji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NÚV, který uskutečnil v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 listopad 2015 – leden 2016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sběr dat od škol v rámci celé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republiky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vypracování analýzy dán Metodickým listem č. 03 Analýza potřeb škol vypracovaný NÚV jako metodickým orgánem pro realizaci KAP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škol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>
              <a:buNone/>
            </a:pPr>
            <a:r>
              <a:rPr lang="cs-CZ" sz="2000" dirty="0" smtClean="0">
                <a:solidFill>
                  <a:srgbClr val="003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solidFill>
                <a:srgbClr val="003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rámci plošného šetření byla sledována situace v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povinných tématech, tedy v oblastech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kariérového poradenství, spolupráce škol a firem, dalšího vzdělávání poskytovaného sítěmi škol v krajích, polytechnického vzdělávání, podpory kompetencí k podnikavosti, společného vzdělávání a infrastruktury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dalším sledovaným oblastem patřila tzv. nepovinná témata, tedy informační a komunikační technologie (ICT), jazykové vzdělávání a rozvoj čtenářské a matematické gramotnosti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škol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uváděly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pořadí důležitosti jednotlivých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intervencí,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aktuální dosaženou úroveň, na které se škola v každé oblasti intervence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nachází,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cílovou úroveň, ke které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směřuje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analýzy mimo jiné vyplývá, že školy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Jihočeském kraji preferují především rozvoj infrastruktury, podporu odborného vzdělávání včetně spolupráce škol a zaměstnavatelů a podporu polytechnického vzdělávání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důležité pro ně jsou i ostatní oblasti povinných i nepovinných intervencí, záleží vždy na typu školy a na úrovni, které již škola v dané oblasti dosáhla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Doporučení </a:t>
            </a:r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pro </a:t>
            </a: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PSV a Prioritizace potřeb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týmy vypracovaly tzv. Doporučení pro PSV, v nichž podle metodiky NÚV zdůvodnily výběr témat návrhů celokrajských projektů a šablon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stejné týmy na základě zaslaných připomínek od nejrůznějších subjektů dopracovaly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celokrajských projektů 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šablon; celkem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návrhů – z toho 12 návrhů na krajské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projekty a 24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návrhů na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šablony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realizační tým pak na základě všech podkladů, dokumentu Postupy KAP a Metodického listu č. 04 Prioritizace potřeb vypracoval samotný dokument Prioritizace potřeb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Doporučení </a:t>
            </a:r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>pro </a:t>
            </a: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PSV a Prioritizace potřeb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konkretizuje identifikované potřeby/cíle ve vzdělávání na území kraje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spojuje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potřeby/cíle identifikované v Analýze potřeb škol a v Analýze potřeb v území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zařazuje potřeby/cíle do prioritních oblastí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tedy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rozděluje je na potřeby/cíle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nejvyšší, střední a nižší důležitostí</a:t>
            </a:r>
            <a:endParaRPr lang="cs-CZ" sz="20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Harmonogram další činnosti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457200" lvl="1" indent="0" algn="ctr">
              <a:buNone/>
            </a:pP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</a:t>
            </a: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následující </a:t>
            </a:r>
            <a:r>
              <a:rPr lang="cs-CZ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předložit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Prioritizace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v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RSK 19. 9. 2016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uspořádat v říjnu workshopy s řediteli škol se zaměřením na vytváření plánů aktivit, představení garantky za oblast Inkluze 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předání informací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prioritizaci potřeb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vypracovat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dokument KAP (dle finální verze metodiky NÚV – metodický list č.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Sestavení krajského akčního plánu) –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prosinec 2016 – leden 2017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schválit dokument KAP v PSV –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(předpoklad): 02/2017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výzvy OP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VVV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Termín příštího jednání PSV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únor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návaznosti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následné zasedání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RSK</a:t>
            </a: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obsah: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schválení finální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verze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 Krajský akční plán 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Děkujeme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Krajský </a:t>
            </a:r>
            <a:r>
              <a:rPr lang="cs-CZ" sz="3200" dirty="0"/>
              <a:t>akční plán rozvoje vzdělávání v </a:t>
            </a:r>
            <a:r>
              <a:rPr lang="cs-CZ" sz="3200" dirty="0" smtClean="0"/>
              <a:t>Jihočeském kraji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/>
              <a:t>CZ.02.3.68/0.0/0.0/15_002/0000001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 smtClean="0"/>
              <a:t>3. jednání </a:t>
            </a:r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Pracovní skupiny Vzdělávání</a:t>
            </a:r>
          </a:p>
          <a:p>
            <a:pPr algn="ctr">
              <a:spcBef>
                <a:spcPts val="0"/>
              </a:spcBef>
            </a:pPr>
            <a:endParaRPr lang="cs-CZ" sz="2000" dirty="0" smtClean="0"/>
          </a:p>
          <a:p>
            <a:pPr algn="ctr">
              <a:spcBef>
                <a:spcPts val="0"/>
              </a:spcBef>
            </a:pPr>
            <a:r>
              <a:rPr lang="cs-CZ" sz="3200" dirty="0" smtClean="0"/>
              <a:t>9. 9. 2016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Program jednání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>
              <a:spcBef>
                <a:spcPts val="1200"/>
              </a:spcBef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1200"/>
              </a:spcBef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organizační pokyny</a:t>
            </a: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Krajský akční plán rozvoje vzdělávání v Jihočeském kraji (KAP) 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v území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vývoje trhu práce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vzdělávacího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systému v Jihočeském kraji) </a:t>
            </a:r>
          </a:p>
          <a:p>
            <a:pPr lvl="0"/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škol </a:t>
            </a: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 potřeb v území a doporučení pracovních týmů pro PSV 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stavu rozpracovanosti MAP na území Jihočeského kraje 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Program jednání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činnosti v roce 2016 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informace o dalších krocích a činnostech Pracovní skupiny Vzdělávání v návaznosti na realizaci projektu KAP, Dokument KAP, plánované výzvy OP VVV</a:t>
            </a:r>
          </a:p>
          <a:p>
            <a:pPr lvl="0"/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příštího jednání Pracovní skupiny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 (PSV)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5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běží od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listopadu 2015, 8. 8. 2016 bylo vydáno Rozhodnutí o poskytnutí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zpracována 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území, kterou členové PSV obdrželi spolu s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podklady; více v dalších bodech jednání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zpracována Analýza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 škol,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kterou členové PSV obdrželi spolu s podklady; více v dalších bodech jednání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dopracovány návrhy projektů a šablon: pracovní týmy na základě připomínek dopracovaly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záměry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celokrajských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 a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šablon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jsou Přílohou č. 2 dokumentu Prioritizace potřeb,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kterou členové PSV obdrželi spolu s podklady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o projektu KAP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0"/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zpracována doporučení pro PSV,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posloužila pro prioritizaci potřeb; doporučení jsou Přílohou č. 1 dokumentu Prioritizace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potřeb, kterou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PSV obdrželi spolu s podklady; více v dalších bodech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zpracován dokument Prioritizace potřeb, který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PSV obdrželi spolu s podklady; více v dalších bodech jednání</a:t>
            </a: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 území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0" lvl="0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povinná součást projektu KAP, jedná se o ucelenou analýzu vývoje trhu práce a vzdělávacího systému v Jihočeském kraji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dalším novým strategickým dokumentem, jde o kompilát stávajících analytických a strategických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dokumentů (např. MŠMT, MPSV, DZ JčK)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vypracování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 dán jednak dokumentem Postupy KAP (= závazný dokument výzvy pro KAP), jednak Metodickým listem č. 01 Analýza potřeb v území vypracovaný Národním ústavem pro vzdělávání (NÚV)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metodickým orgánem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 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Analýza potřeb </a:t>
            </a:r>
            <a:br>
              <a:rPr lang="cs-CZ" sz="36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003F7E"/>
                </a:solidFill>
                <a:latin typeface="Arial" charset="0"/>
              </a:rPr>
              <a:t>v území</a:t>
            </a: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0" lvl="0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analýzy je zhodnocení stavu klíčových povinných témat (oblastí)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propojení s Analýzou potřeb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posloužila jako  podklad k </a:t>
            </a:r>
            <a:r>
              <a:rPr lang="cs-CZ" sz="2000" u="sng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prioritizaci potřeb na území kraje</a:t>
            </a: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  <a:p>
            <a:endParaRPr lang="cs-CZ" sz="2400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559</Words>
  <Application>Microsoft Office PowerPoint</Application>
  <PresentationFormat>Předvádění na obrazovce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Default Design</vt:lpstr>
      <vt:lpstr>Prezentace aplikace PowerPoint</vt:lpstr>
      <vt:lpstr>Prezentace aplikace PowerPoint</vt:lpstr>
      <vt:lpstr>Prezentace aplikace PowerPoint</vt:lpstr>
      <vt:lpstr>Program jednání</vt:lpstr>
      <vt:lpstr>Program jednání</vt:lpstr>
      <vt:lpstr>Aktuální informace  o projektu KAP</vt:lpstr>
      <vt:lpstr>Aktuální informace  o projektu KAP</vt:lpstr>
      <vt:lpstr>Analýza potřeb  v území</vt:lpstr>
      <vt:lpstr>Analýza potřeb  v území</vt:lpstr>
      <vt:lpstr>Analýza potřeb škol</vt:lpstr>
      <vt:lpstr>Analýza potřeb škol</vt:lpstr>
      <vt:lpstr>Analýza potřeb škol</vt:lpstr>
      <vt:lpstr>Doporučení pro PSV a Prioritizace potřeb</vt:lpstr>
      <vt:lpstr>Doporučení pro PSV a Prioritizace potřeb</vt:lpstr>
      <vt:lpstr>Harmonogram další činnosti</vt:lpstr>
      <vt:lpstr>Termín příštího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Nováková Lenka</cp:lastModifiedBy>
  <cp:revision>121</cp:revision>
  <dcterms:created xsi:type="dcterms:W3CDTF">2010-02-05T10:36:31Z</dcterms:created>
  <dcterms:modified xsi:type="dcterms:W3CDTF">2016-09-07T14:17:26Z</dcterms:modified>
</cp:coreProperties>
</file>